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2" r:id="rId1"/>
  </p:sldMasterIdLst>
  <p:notesMasterIdLst>
    <p:notesMasterId r:id="rId33"/>
  </p:notesMasterIdLst>
  <p:handoutMasterIdLst>
    <p:handoutMasterId r:id="rId34"/>
  </p:handoutMasterIdLst>
  <p:sldIdLst>
    <p:sldId id="256" r:id="rId2"/>
    <p:sldId id="300" r:id="rId3"/>
    <p:sldId id="301" r:id="rId4"/>
    <p:sldId id="304" r:id="rId5"/>
    <p:sldId id="303" r:id="rId6"/>
    <p:sldId id="305" r:id="rId7"/>
    <p:sldId id="306" r:id="rId8"/>
    <p:sldId id="307" r:id="rId9"/>
    <p:sldId id="308" r:id="rId10"/>
    <p:sldId id="310" r:id="rId11"/>
    <p:sldId id="311" r:id="rId12"/>
    <p:sldId id="312" r:id="rId13"/>
    <p:sldId id="313" r:id="rId14"/>
    <p:sldId id="314" r:id="rId15"/>
    <p:sldId id="315" r:id="rId16"/>
    <p:sldId id="309" r:id="rId17"/>
    <p:sldId id="316" r:id="rId18"/>
    <p:sldId id="317" r:id="rId19"/>
    <p:sldId id="319" r:id="rId20"/>
    <p:sldId id="318" r:id="rId21"/>
    <p:sldId id="320" r:id="rId22"/>
    <p:sldId id="321" r:id="rId23"/>
    <p:sldId id="322" r:id="rId24"/>
    <p:sldId id="330" r:id="rId25"/>
    <p:sldId id="323" r:id="rId26"/>
    <p:sldId id="324" r:id="rId27"/>
    <p:sldId id="325" r:id="rId28"/>
    <p:sldId id="326" r:id="rId29"/>
    <p:sldId id="327" r:id="rId30"/>
    <p:sldId id="328" r:id="rId31"/>
    <p:sldId id="329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38E41C47-6386-4D4D-94DC-12FC09CEBF98}">
          <p14:sldIdLst>
            <p14:sldId id="256"/>
            <p14:sldId id="300"/>
            <p14:sldId id="301"/>
          </p14:sldIdLst>
        </p14:section>
        <p14:section name="missziók" id="{44CEBB9B-038E-43B9-BD39-EBD303D67784}">
          <p14:sldIdLst>
            <p14:sldId id="304"/>
            <p14:sldId id="303"/>
            <p14:sldId id="305"/>
          </p14:sldIdLst>
        </p14:section>
        <p14:section name="üstökösök" id="{6A68D7BD-A80B-44B8-9D06-4196E99B870A}">
          <p14:sldIdLst>
            <p14:sldId id="306"/>
            <p14:sldId id="307"/>
            <p14:sldId id="308"/>
            <p14:sldId id="310"/>
            <p14:sldId id="311"/>
            <p14:sldId id="312"/>
            <p14:sldId id="313"/>
            <p14:sldId id="314"/>
            <p14:sldId id="315"/>
            <p14:sldId id="309"/>
            <p14:sldId id="316"/>
            <p14:sldId id="317"/>
            <p14:sldId id="319"/>
            <p14:sldId id="318"/>
            <p14:sldId id="320"/>
            <p14:sldId id="321"/>
            <p14:sldId id="322"/>
            <p14:sldId id="330"/>
            <p14:sldId id="323"/>
            <p14:sldId id="324"/>
            <p14:sldId id="325"/>
            <p14:sldId id="326"/>
            <p14:sldId id="327"/>
            <p14:sldId id="328"/>
            <p14:sldId id="3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0099FF"/>
    <a:srgbClr val="3399CC"/>
    <a:srgbClr val="333399"/>
    <a:srgbClr val="003399"/>
    <a:srgbClr val="3333FF"/>
    <a:srgbClr val="3366CC"/>
    <a:srgbClr val="336666"/>
    <a:srgbClr val="FFCCCC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93" autoAdjust="0"/>
  </p:normalViewPr>
  <p:slideViewPr>
    <p:cSldViewPr snapToGrid="0" showGuides="1">
      <p:cViewPr varScale="1">
        <p:scale>
          <a:sx n="81" d="100"/>
          <a:sy n="81" d="100"/>
        </p:scale>
        <p:origin x="105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608" y="6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2518D940-C3A4-4198-BCE6-6FF36B87D5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8697A4C2-81B8-469F-97CA-5ACFA8319A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87395-B149-4931-83FD-0C8E93FB9D9E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C975D0F-2C27-4D1D-AF34-5AF5B74C41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EDB75AA-1F99-49D1-90EA-27B3112C4A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431ED-2013-4329-9AFC-B594CC8408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005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08480-F0D9-4689-8A31-3FE45E6F4B67}" type="datetimeFigureOut">
              <a:rPr lang="hu-HU" smtClean="0"/>
              <a:t>2025. 11. 19.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23D3C-827F-4448-A0C8-B9A624B179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6612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23D3C-827F-4448-A0C8-B9A624B17925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0794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1D58D74A-DBE9-4037-82C0-00D92CDB15B2}"/>
              </a:ext>
            </a:extLst>
          </p:cNvPr>
          <p:cNvSpPr/>
          <p:nvPr userDrawn="1"/>
        </p:nvSpPr>
        <p:spPr>
          <a:xfrm>
            <a:off x="517236" y="1122363"/>
            <a:ext cx="11249891" cy="28647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8" name="Dátum helye 3">
            <a:extLst>
              <a:ext uri="{FF2B5EF4-FFF2-40B4-BE49-F238E27FC236}">
                <a16:creationId xmlns:a16="http://schemas.microsoft.com/office/drawing/2014/main" id="{DDD144E3-9329-4456-AE1E-D0E19E8B21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0E781E6-B676-41E2-B432-033528D9B441}" type="datetime1">
              <a:rPr lang="hu-HU" smtClean="0"/>
              <a:t>2025. 11. 19.</a:t>
            </a:fld>
            <a:endParaRPr lang="hu-HU" dirty="0"/>
          </a:p>
        </p:txBody>
      </p:sp>
      <p:sp>
        <p:nvSpPr>
          <p:cNvPr id="9" name="Élőláb helye 4">
            <a:extLst>
              <a:ext uri="{FF2B5EF4-FFF2-40B4-BE49-F238E27FC236}">
                <a16:creationId xmlns:a16="http://schemas.microsoft.com/office/drawing/2014/main" id="{C12849E1-AE30-41C9-B47C-B694DEED5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hu-HU"/>
              <a:t>A Naprendszer fizikája</a:t>
            </a:r>
            <a:endParaRPr lang="hu-HU" dirty="0"/>
          </a:p>
        </p:txBody>
      </p:sp>
      <p:sp>
        <p:nvSpPr>
          <p:cNvPr id="10" name="Dia számának helye 5">
            <a:extLst>
              <a:ext uri="{FF2B5EF4-FFF2-40B4-BE49-F238E27FC236}">
                <a16:creationId xmlns:a16="http://schemas.microsoft.com/office/drawing/2014/main" id="{790B6706-D9F1-4A1D-97E9-18490F895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860EDB8-5305-433F-BE41-D7A86D811DB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23217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24" y="88460"/>
            <a:ext cx="10515600" cy="82435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48376"/>
            <a:ext cx="2743200" cy="365125"/>
          </a:xfrm>
          <a:prstGeom prst="rect">
            <a:avLst/>
          </a:prstGeom>
        </p:spPr>
        <p:txBody>
          <a:bodyPr/>
          <a:lstStyle/>
          <a:p>
            <a:fld id="{846A61EB-CB3C-42C0-B736-8E44C9FBBC3E}" type="datetime1">
              <a:rPr lang="hu-HU" smtClean="0"/>
              <a:t>2025. 11. 19.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48376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A Naprendszer fizikája</a:t>
            </a:r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548376"/>
            <a:ext cx="2743200" cy="365125"/>
          </a:xfrm>
          <a:prstGeom prst="rect">
            <a:avLst/>
          </a:prstGeom>
        </p:spPr>
        <p:txBody>
          <a:bodyPr/>
          <a:lstStyle/>
          <a:p>
            <a:fld id="{10020C4B-FF6E-4558-BFE2-91C8DE5D42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1493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48376"/>
            <a:ext cx="2743200" cy="365125"/>
          </a:xfrm>
          <a:prstGeom prst="rect">
            <a:avLst/>
          </a:prstGeom>
        </p:spPr>
        <p:txBody>
          <a:bodyPr/>
          <a:lstStyle/>
          <a:p>
            <a:fld id="{D1EF338F-B6A6-4DEE-99FC-52A207CDF306}" type="datetime1">
              <a:rPr lang="hu-HU" smtClean="0"/>
              <a:t>2025. 11. 19.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48376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A Naprendszer fizikája</a:t>
            </a:r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548376"/>
            <a:ext cx="2743200" cy="365125"/>
          </a:xfrm>
          <a:prstGeom prst="rect">
            <a:avLst/>
          </a:prstGeom>
        </p:spPr>
        <p:txBody>
          <a:bodyPr/>
          <a:lstStyle/>
          <a:p>
            <a:fld id="{10020C4B-FF6E-4558-BFE2-91C8DE5D42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0821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helye 1">
            <a:extLst>
              <a:ext uri="{FF2B5EF4-FFF2-40B4-BE49-F238E27FC236}">
                <a16:creationId xmlns:a16="http://schemas.microsoft.com/office/drawing/2014/main" id="{D7160012-837E-44BA-9054-01AA7D47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448056"/>
            <a:ext cx="887044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hu-HU" noProof="0" dirty="0"/>
              <a:t>Mintacím stílusának szerkesztése</a:t>
            </a:r>
          </a:p>
        </p:txBody>
      </p:sp>
      <p:sp>
        <p:nvSpPr>
          <p:cNvPr id="10" name="Dátum helye 3">
            <a:extLst>
              <a:ext uri="{FF2B5EF4-FFF2-40B4-BE49-F238E27FC236}">
                <a16:creationId xmlns:a16="http://schemas.microsoft.com/office/drawing/2014/main" id="{8D26B6D3-B58D-447E-9723-17833595E3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96" y="654569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D39492E-1485-47B3-B04D-17C527D625C2}" type="datetime1">
              <a:rPr lang="hu-HU" smtClean="0"/>
              <a:t>2025. 11. 19.</a:t>
            </a:fld>
            <a:endParaRPr lang="hu-HU" dirty="0"/>
          </a:p>
        </p:txBody>
      </p:sp>
      <p:sp>
        <p:nvSpPr>
          <p:cNvPr id="11" name="Élőláb helye 4">
            <a:extLst>
              <a:ext uri="{FF2B5EF4-FFF2-40B4-BE49-F238E27FC236}">
                <a16:creationId xmlns:a16="http://schemas.microsoft.com/office/drawing/2014/main" id="{EAF7FA0C-2B05-45E2-8F1A-D2FE0F0A1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73991" y="65549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hu-HU" dirty="0"/>
              <a:t>A Naprendszer fizikája /</a:t>
            </a:r>
          </a:p>
        </p:txBody>
      </p:sp>
      <p:sp>
        <p:nvSpPr>
          <p:cNvPr id="12" name="Dia számának helye 5">
            <a:extLst>
              <a:ext uri="{FF2B5EF4-FFF2-40B4-BE49-F238E27FC236}">
                <a16:creationId xmlns:a16="http://schemas.microsoft.com/office/drawing/2014/main" id="{B13FFB83-70F7-4F23-9A07-CB14AC729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2848" y="6554928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860EDB8-5305-433F-BE41-D7A86D811DB3}" type="slidenum">
              <a:rPr lang="hu-HU" smtClean="0"/>
              <a:pPr/>
              <a:t>‹#›</a:t>
            </a:fld>
            <a:endParaRPr lang="hu-HU" dirty="0"/>
          </a:p>
        </p:txBody>
      </p: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FAD1B29E-7915-458D-AC5A-E78218BA4BEA}"/>
              </a:ext>
            </a:extLst>
          </p:cNvPr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8452DF1-378A-4BFD-9878-D0BB5E3EE2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15208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896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átum helye 3">
            <a:extLst>
              <a:ext uri="{FF2B5EF4-FFF2-40B4-BE49-F238E27FC236}">
                <a16:creationId xmlns:a16="http://schemas.microsoft.com/office/drawing/2014/main" id="{7E73774D-FCFF-434F-9EB0-97F221D7C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10250D6-A1A6-4180-9B35-1518B3737C11}" type="datetime1">
              <a:rPr lang="hu-HU" smtClean="0"/>
              <a:t>2025. 11. 19.</a:t>
            </a:fld>
            <a:endParaRPr lang="hu-HU" dirty="0"/>
          </a:p>
        </p:txBody>
      </p:sp>
      <p:sp>
        <p:nvSpPr>
          <p:cNvPr id="8" name="Élőláb helye 4">
            <a:extLst>
              <a:ext uri="{FF2B5EF4-FFF2-40B4-BE49-F238E27FC236}">
                <a16:creationId xmlns:a16="http://schemas.microsoft.com/office/drawing/2014/main" id="{05A396CF-C929-481B-B8E3-D5FFFEE2A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hu-HU"/>
              <a:t>A Naprendszer fizikája</a:t>
            </a:r>
            <a:endParaRPr lang="hu-HU" dirty="0"/>
          </a:p>
        </p:txBody>
      </p:sp>
      <p:sp>
        <p:nvSpPr>
          <p:cNvPr id="9" name="Dia számának helye 5">
            <a:extLst>
              <a:ext uri="{FF2B5EF4-FFF2-40B4-BE49-F238E27FC236}">
                <a16:creationId xmlns:a16="http://schemas.microsoft.com/office/drawing/2014/main" id="{5C999C8B-28E6-4BF0-9D74-50DE2D7D2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860EDB8-5305-433F-BE41-D7A86D811DB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80568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548376"/>
            <a:ext cx="2743200" cy="365125"/>
          </a:xfrm>
          <a:prstGeom prst="rect">
            <a:avLst/>
          </a:prstGeom>
        </p:spPr>
        <p:txBody>
          <a:bodyPr/>
          <a:lstStyle/>
          <a:p>
            <a:fld id="{B1AB0FBD-E9FE-46CA-AA11-6C5F3C23637B}" type="datetime1">
              <a:rPr lang="hu-HU" smtClean="0"/>
              <a:t>2025. 11. 19.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548376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A Naprendszer fizikája</a:t>
            </a:r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548376"/>
            <a:ext cx="2743200" cy="365125"/>
          </a:xfrm>
          <a:prstGeom prst="rect">
            <a:avLst/>
          </a:prstGeom>
        </p:spPr>
        <p:txBody>
          <a:bodyPr/>
          <a:lstStyle/>
          <a:p>
            <a:fld id="{10020C4B-FF6E-4558-BFE2-91C8DE5D427C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helye 1">
            <a:extLst>
              <a:ext uri="{FF2B5EF4-FFF2-40B4-BE49-F238E27FC236}">
                <a16:creationId xmlns:a16="http://schemas.microsoft.com/office/drawing/2014/main" id="{659DB0AD-5831-45FD-8C9E-4BAE8CC5B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448056"/>
            <a:ext cx="887044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hu-HU" noProof="0" dirty="0"/>
              <a:t>Mintacím stílusának szerkesztése</a:t>
            </a:r>
          </a:p>
        </p:txBody>
      </p: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8EEEA939-F9C5-4C7B-80F6-55682D4845D7}"/>
              </a:ext>
            </a:extLst>
          </p:cNvPr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408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548376"/>
            <a:ext cx="2743200" cy="365125"/>
          </a:xfrm>
          <a:prstGeom prst="rect">
            <a:avLst/>
          </a:prstGeom>
        </p:spPr>
        <p:txBody>
          <a:bodyPr/>
          <a:lstStyle/>
          <a:p>
            <a:fld id="{65A6565B-2B49-4768-9E2E-28AE3C143262}" type="datetime1">
              <a:rPr lang="hu-HU" smtClean="0"/>
              <a:t>2025. 11. 19.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548376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A Naprendszer fizikája</a:t>
            </a:r>
            <a:endParaRPr lang="hu-H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548376"/>
            <a:ext cx="2743200" cy="365125"/>
          </a:xfrm>
          <a:prstGeom prst="rect">
            <a:avLst/>
          </a:prstGeom>
        </p:spPr>
        <p:txBody>
          <a:bodyPr/>
          <a:lstStyle/>
          <a:p>
            <a:fld id="{10020C4B-FF6E-4558-BFE2-91C8DE5D42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8506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24" y="88460"/>
            <a:ext cx="10515600" cy="824353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548376"/>
            <a:ext cx="2743200" cy="365125"/>
          </a:xfrm>
          <a:prstGeom prst="rect">
            <a:avLst/>
          </a:prstGeom>
        </p:spPr>
        <p:txBody>
          <a:bodyPr/>
          <a:lstStyle/>
          <a:p>
            <a:fld id="{8E0A4ECD-7638-48F9-BD00-3163CD7CB6B0}" type="datetime1">
              <a:rPr lang="hu-HU" smtClean="0"/>
              <a:t>2025. 11. 19.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548376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A Naprendszer fizikája</a:t>
            </a:r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548376"/>
            <a:ext cx="2743200" cy="365125"/>
          </a:xfrm>
          <a:prstGeom prst="rect">
            <a:avLst/>
          </a:prstGeom>
        </p:spPr>
        <p:txBody>
          <a:bodyPr/>
          <a:lstStyle/>
          <a:p>
            <a:fld id="{10020C4B-FF6E-4558-BFE2-91C8DE5D42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881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548376"/>
            <a:ext cx="2743200" cy="365125"/>
          </a:xfrm>
          <a:prstGeom prst="rect">
            <a:avLst/>
          </a:prstGeom>
        </p:spPr>
        <p:txBody>
          <a:bodyPr/>
          <a:lstStyle/>
          <a:p>
            <a:fld id="{3FC85959-1C72-4095-8A5B-E440887C23CE}" type="datetime1">
              <a:rPr lang="hu-HU" smtClean="0"/>
              <a:t>2025. 11. 19.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548376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A Naprendszer fizikája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48376"/>
            <a:ext cx="2743200" cy="365125"/>
          </a:xfrm>
          <a:prstGeom prst="rect">
            <a:avLst/>
          </a:prstGeom>
        </p:spPr>
        <p:txBody>
          <a:bodyPr/>
          <a:lstStyle/>
          <a:p>
            <a:fld id="{10020C4B-FF6E-4558-BFE2-91C8DE5D42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9735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548376"/>
            <a:ext cx="2743200" cy="365125"/>
          </a:xfrm>
          <a:prstGeom prst="rect">
            <a:avLst/>
          </a:prstGeom>
        </p:spPr>
        <p:txBody>
          <a:bodyPr/>
          <a:lstStyle/>
          <a:p>
            <a:fld id="{9DFD1EDB-D05A-4DF8-9305-FE8406C567A2}" type="datetime1">
              <a:rPr lang="hu-HU" smtClean="0"/>
              <a:t>2025. 11. 19.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548376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A Naprendszer fizikája</a:t>
            </a:r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548376"/>
            <a:ext cx="2743200" cy="365125"/>
          </a:xfrm>
          <a:prstGeom prst="rect">
            <a:avLst/>
          </a:prstGeom>
        </p:spPr>
        <p:txBody>
          <a:bodyPr/>
          <a:lstStyle/>
          <a:p>
            <a:fld id="{10020C4B-FF6E-4558-BFE2-91C8DE5D42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2477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548376"/>
            <a:ext cx="2743200" cy="365125"/>
          </a:xfrm>
          <a:prstGeom prst="rect">
            <a:avLst/>
          </a:prstGeom>
        </p:spPr>
        <p:txBody>
          <a:bodyPr/>
          <a:lstStyle/>
          <a:p>
            <a:fld id="{9D1B4710-22AE-4752-A1DB-862A0D3203B0}" type="datetime1">
              <a:rPr lang="hu-HU" smtClean="0"/>
              <a:t>2025. 11. 19.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548376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A Naprendszer fizikája</a:t>
            </a:r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548376"/>
            <a:ext cx="2743200" cy="365125"/>
          </a:xfrm>
          <a:prstGeom prst="rect">
            <a:avLst/>
          </a:prstGeom>
        </p:spPr>
        <p:txBody>
          <a:bodyPr/>
          <a:lstStyle/>
          <a:p>
            <a:fld id="{10020C4B-FF6E-4558-BFE2-91C8DE5D42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873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33BBEBAB-C890-4C07-BF8B-5D91E5FA6CE5}"/>
              </a:ext>
            </a:extLst>
          </p:cNvPr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hu-HU" sz="1800" noProof="0" dirty="0"/>
          </a:p>
        </p:txBody>
      </p:sp>
      <p:pic>
        <p:nvPicPr>
          <p:cNvPr id="9" name="Kép 8" descr="A képen rajz, ing látható&#10;&#10;Automatikusan generált leírás">
            <a:extLst>
              <a:ext uri="{FF2B5EF4-FFF2-40B4-BE49-F238E27FC236}">
                <a16:creationId xmlns:a16="http://schemas.microsoft.com/office/drawing/2014/main" id="{B1011637-A04F-47BD-81A3-92669339A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0" b="35326"/>
          <a:stretch/>
        </p:blipFill>
        <p:spPr>
          <a:xfrm>
            <a:off x="9346911" y="347648"/>
            <a:ext cx="2513644" cy="785091"/>
          </a:xfrm>
          <a:prstGeom prst="rect">
            <a:avLst/>
          </a:prstGeom>
        </p:spPr>
      </p:pic>
      <p:sp>
        <p:nvSpPr>
          <p:cNvPr id="12" name="Cím helye 1">
            <a:extLst>
              <a:ext uri="{FF2B5EF4-FFF2-40B4-BE49-F238E27FC236}">
                <a16:creationId xmlns:a16="http://schemas.microsoft.com/office/drawing/2014/main" id="{C0B5635A-13A0-40F1-9A6B-B0C173580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448056"/>
            <a:ext cx="887044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hu-HU" noProof="0" dirty="0"/>
              <a:t>Mintacím stílusának szerkesztése</a:t>
            </a:r>
          </a:p>
        </p:txBody>
      </p:sp>
      <p:sp>
        <p:nvSpPr>
          <p:cNvPr id="13" name="Szöveg helye 2">
            <a:extLst>
              <a:ext uri="{FF2B5EF4-FFF2-40B4-BE49-F238E27FC236}">
                <a16:creationId xmlns:a16="http://schemas.microsoft.com/office/drawing/2014/main" id="{07BDAC2B-DA3D-4B91-9AD4-4CFB0BBB0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14" name="Dátum helye 3">
            <a:extLst>
              <a:ext uri="{FF2B5EF4-FFF2-40B4-BE49-F238E27FC236}">
                <a16:creationId xmlns:a16="http://schemas.microsoft.com/office/drawing/2014/main" id="{46DCF399-803D-4E66-98F0-A7EA80E72F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90842E8-BF94-47C8-B698-D8441529294C}" type="datetime1">
              <a:rPr lang="hu-HU" smtClean="0"/>
              <a:t>2025. 11. 19.</a:t>
            </a:fld>
            <a:endParaRPr lang="hu-HU" dirty="0"/>
          </a:p>
        </p:txBody>
      </p:sp>
      <p:sp>
        <p:nvSpPr>
          <p:cNvPr id="15" name="Élőláb helye 4">
            <a:extLst>
              <a:ext uri="{FF2B5EF4-FFF2-40B4-BE49-F238E27FC236}">
                <a16:creationId xmlns:a16="http://schemas.microsoft.com/office/drawing/2014/main" id="{8B30E14E-CA4C-408A-840E-36570CF9F6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hu-HU"/>
              <a:t>A Naprendszer fizikája</a:t>
            </a:r>
            <a:endParaRPr lang="hu-HU" dirty="0"/>
          </a:p>
        </p:txBody>
      </p:sp>
      <p:sp>
        <p:nvSpPr>
          <p:cNvPr id="16" name="Dia számának helye 5">
            <a:extLst>
              <a:ext uri="{FF2B5EF4-FFF2-40B4-BE49-F238E27FC236}">
                <a16:creationId xmlns:a16="http://schemas.microsoft.com/office/drawing/2014/main" id="{524A6972-5E8B-4469-B26F-109924AC8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860EDB8-5305-433F-BE41-D7A86D811DB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9282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85000"/>
              <a:lumOff val="15000"/>
            </a:schemeClr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9.png"/><Relationship Id="rId5" Type="http://schemas.microsoft.com/office/2007/relationships/hdphoto" Target="../media/hdphoto21.wdp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Egyenes összekötő 27">
            <a:extLst>
              <a:ext uri="{FF2B5EF4-FFF2-40B4-BE49-F238E27FC236}">
                <a16:creationId xmlns:a16="http://schemas.microsoft.com/office/drawing/2014/main" id="{8D801464-FDC9-41BD-B443-B759A731E085}"/>
              </a:ext>
            </a:extLst>
          </p:cNvPr>
          <p:cNvCxnSpPr>
            <a:cxnSpLocks/>
          </p:cNvCxnSpPr>
          <p:nvPr/>
        </p:nvCxnSpPr>
        <p:spPr>
          <a:xfrm>
            <a:off x="6317184" y="3428989"/>
            <a:ext cx="5348343" cy="11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>
            <a:extLst>
              <a:ext uri="{FF2B5EF4-FFF2-40B4-BE49-F238E27FC236}">
                <a16:creationId xmlns:a16="http://schemas.microsoft.com/office/drawing/2014/main" id="{C238776B-B21A-4B70-B23F-38F53E75B32B}"/>
              </a:ext>
            </a:extLst>
          </p:cNvPr>
          <p:cNvSpPr/>
          <p:nvPr/>
        </p:nvSpPr>
        <p:spPr>
          <a:xfrm>
            <a:off x="6096000" y="1931578"/>
            <a:ext cx="5818909" cy="1488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hu-HU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Üstököskutatás</a:t>
            </a:r>
          </a:p>
          <a:p>
            <a:r>
              <a:rPr lang="hu-H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Naprendszer fizikája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2B429C91-E1F0-4FD3-8A0F-4C5F1174BE60}"/>
              </a:ext>
            </a:extLst>
          </p:cNvPr>
          <p:cNvSpPr/>
          <p:nvPr/>
        </p:nvSpPr>
        <p:spPr>
          <a:xfrm>
            <a:off x="6317184" y="3582056"/>
            <a:ext cx="5597725" cy="892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Az </a:t>
            </a:r>
            <a:r>
              <a:rPr lang="en-GB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üstökös</a:t>
            </a:r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szerkezete</a:t>
            </a:r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GB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plazmakörnyezetének</a:t>
            </a:r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változása</a:t>
            </a:r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az</a:t>
            </a:r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aktivitás</a:t>
            </a:r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függvényében</a:t>
            </a:r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hu-HU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Az üstököskutatás története, üstökös űr</a:t>
            </a:r>
            <a:r>
              <a:rPr lang="en-GB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missziók</a:t>
            </a:r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hu-HU" i="1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Kép 17" descr="A képen szikla, hegy, természet, darab látható&#10;&#10;Automatikusan generált leírás">
            <a:extLst>
              <a:ext uri="{FF2B5EF4-FFF2-40B4-BE49-F238E27FC236}">
                <a16:creationId xmlns:a16="http://schemas.microsoft.com/office/drawing/2014/main" id="{984AEDD7-B36C-415F-9A14-AEA177B63B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r="11226"/>
          <a:stretch/>
        </p:blipFill>
        <p:spPr>
          <a:xfrm flipV="1">
            <a:off x="1646746" y="267854"/>
            <a:ext cx="4604857" cy="5773378"/>
          </a:xfrm>
          <a:prstGeom prst="triangle">
            <a:avLst>
              <a:gd name="adj" fmla="val 51116"/>
            </a:avLst>
          </a:prstGeom>
        </p:spPr>
      </p:pic>
      <p:pic>
        <p:nvPicPr>
          <p:cNvPr id="20" name="Kép 19" descr="A képen füst, vonat, gőz, fegyver látható&#10;&#10;Automatikusan generált leírás">
            <a:extLst>
              <a:ext uri="{FF2B5EF4-FFF2-40B4-BE49-F238E27FC236}">
                <a16:creationId xmlns:a16="http://schemas.microsoft.com/office/drawing/2014/main" id="{2C42629F-341A-4BCD-BE0D-B231C98D92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7"/>
          <a:stretch/>
        </p:blipFill>
        <p:spPr>
          <a:xfrm>
            <a:off x="4007970" y="2770991"/>
            <a:ext cx="3041825" cy="3819155"/>
          </a:xfrm>
          <a:prstGeom prst="triangle">
            <a:avLst>
              <a:gd name="adj" fmla="val 50018"/>
            </a:avLst>
          </a:prstGeom>
        </p:spPr>
      </p:pic>
      <p:pic>
        <p:nvPicPr>
          <p:cNvPr id="26" name="Kép 25" descr="A képen égbolt látható&#10;&#10;Automatikusan generált leírás">
            <a:extLst>
              <a:ext uri="{FF2B5EF4-FFF2-40B4-BE49-F238E27FC236}">
                <a16:creationId xmlns:a16="http://schemas.microsoft.com/office/drawing/2014/main" id="{76CFF99C-98CE-412C-AB41-2E64F5A222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t="13399" r="4515" b="6734"/>
          <a:stretch/>
        </p:blipFill>
        <p:spPr>
          <a:xfrm>
            <a:off x="270233" y="1901197"/>
            <a:ext cx="3737665" cy="4688949"/>
          </a:xfrm>
          <a:prstGeom prst="triangle">
            <a:avLst>
              <a:gd name="adj" fmla="val 48351"/>
            </a:avLst>
          </a:prstGeom>
        </p:spPr>
      </p:pic>
      <p:sp>
        <p:nvSpPr>
          <p:cNvPr id="30" name="Téglalap 29">
            <a:extLst>
              <a:ext uri="{FF2B5EF4-FFF2-40B4-BE49-F238E27FC236}">
                <a16:creationId xmlns:a16="http://schemas.microsoft.com/office/drawing/2014/main" id="{EB08AFC4-7F03-4BCE-A2AD-B094A830FAD6}"/>
              </a:ext>
            </a:extLst>
          </p:cNvPr>
          <p:cNvSpPr/>
          <p:nvPr/>
        </p:nvSpPr>
        <p:spPr>
          <a:xfrm>
            <a:off x="7197213" y="5792287"/>
            <a:ext cx="4717696" cy="788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Összeállította: Timár Anikó és Németh Zoltán</a:t>
            </a:r>
          </a:p>
          <a:p>
            <a:pPr algn="r"/>
            <a:fld id="{76C75172-863F-4579-801E-DC25365CF7BC}" type="datetime2">
              <a:rPr lang="hu-HU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2025. november 19., szerda</a:t>
            </a:fld>
            <a:endParaRPr lang="hu-HU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Kép 2" descr="A képen kültéri, személyek, férfi, csoport látható&#10;&#10;Automatikusan generált leírás">
            <a:extLst>
              <a:ext uri="{FF2B5EF4-FFF2-40B4-BE49-F238E27FC236}">
                <a16:creationId xmlns:a16="http://schemas.microsoft.com/office/drawing/2014/main" id="{3FB418AA-C0FB-472B-B761-CD579E956A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5" t="-51676" r="45810"/>
          <a:stretch/>
        </p:blipFill>
        <p:spPr>
          <a:xfrm>
            <a:off x="259394" y="-2715491"/>
            <a:ext cx="1677108" cy="8756723"/>
          </a:xfrm>
          <a:prstGeom prst="homePlate">
            <a:avLst>
              <a:gd name="adj" fmla="val 100000"/>
            </a:avLst>
          </a:prstGeom>
        </p:spPr>
      </p:pic>
    </p:spTree>
    <p:extLst>
      <p:ext uri="{BB962C8B-B14F-4D97-AF65-F5344CB8AC3E}">
        <p14:creationId xmlns:p14="http://schemas.microsoft.com/office/powerpoint/2010/main" val="1031214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15517F-5007-4BA5-9253-AEF962873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üstökösmag</a:t>
            </a:r>
            <a:endParaRPr lang="en-GB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CE4EAA03-E4B9-45AD-8D22-E382286C9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1807A55-0DB9-4500-8D34-6AE4790A8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10</a:t>
            </a:fld>
            <a:endParaRPr lang="hu-HU" dirty="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1B54BA87-EE96-48E6-B203-BED0CCBBE1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1377530"/>
            <a:ext cx="6142391" cy="2186014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/>
              <a:t>A mag</a:t>
            </a:r>
          </a:p>
          <a:p>
            <a:pPr marL="742950" lvl="1" indent="-285750">
              <a:buClr>
                <a:schemeClr val="accent6"/>
              </a:buClr>
            </a:pPr>
            <a:r>
              <a:rPr lang="hu-HU" dirty="0"/>
              <a:t>sűrűség: &lt; 0,5 g/cm</a:t>
            </a:r>
            <a:r>
              <a:rPr lang="hu-HU" baseline="30000" dirty="0"/>
              <a:t>3</a:t>
            </a:r>
            <a:r>
              <a:rPr lang="hu-HU" dirty="0"/>
              <a:t> </a:t>
            </a:r>
          </a:p>
          <a:p>
            <a:pPr marL="742950" lvl="1" indent="-285750">
              <a:buClr>
                <a:schemeClr val="accent6"/>
              </a:buClr>
            </a:pPr>
            <a:r>
              <a:rPr lang="hu-HU" dirty="0"/>
              <a:t>összetétel: por és jég</a:t>
            </a:r>
          </a:p>
          <a:p>
            <a:pPr marL="742950" lvl="1" indent="-285750">
              <a:buClr>
                <a:schemeClr val="accent6"/>
              </a:buClr>
            </a:pPr>
            <a:r>
              <a:rPr lang="hu-HU" dirty="0"/>
              <a:t>nagy porozitás</a:t>
            </a:r>
          </a:p>
          <a:p>
            <a:pPr marL="1200150" lvl="2" indent="-285750">
              <a:buClr>
                <a:schemeClr val="accent6"/>
              </a:buClr>
            </a:pPr>
            <a:r>
              <a:rPr lang="hu-HU" dirty="0"/>
              <a:t>60-80% üreg</a:t>
            </a:r>
          </a:p>
          <a:p>
            <a:pPr marL="1200150" lvl="2" indent="-285750">
              <a:buClr>
                <a:schemeClr val="accent6"/>
              </a:buClr>
            </a:pPr>
            <a:r>
              <a:rPr lang="hu-HU" dirty="0"/>
              <a:t>Kisebb üregek nagyobb üregrendszerek helyett</a:t>
            </a:r>
          </a:p>
          <a:p>
            <a:pPr marL="742950" lvl="1" indent="-285750">
              <a:buClr>
                <a:schemeClr val="accent6"/>
              </a:buClr>
            </a:pPr>
            <a:r>
              <a:rPr lang="hu-HU" dirty="0"/>
              <a:t>kürtők, beszakadások</a:t>
            </a:r>
          </a:p>
          <a:p>
            <a:endParaRPr lang="en-GB" dirty="0"/>
          </a:p>
        </p:txBody>
      </p:sp>
      <p:pic>
        <p:nvPicPr>
          <p:cNvPr id="6" name="Picture 2" descr="Comet 67P/C-G dimensions. Images: NAVCAM; dimensions: OSIRIS">
            <a:extLst>
              <a:ext uri="{FF2B5EF4-FFF2-40B4-BE49-F238E27FC236}">
                <a16:creationId xmlns:a16="http://schemas.microsoft.com/office/drawing/2014/main" id="{412460EB-13B1-44C0-AC65-B886BF388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9146" t="6866" r="6386" b="5393"/>
          <a:stretch/>
        </p:blipFill>
        <p:spPr bwMode="auto">
          <a:xfrm>
            <a:off x="830887" y="3595272"/>
            <a:ext cx="5745032" cy="292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B5B10C9B-6CA7-48EB-B13F-769C2A7D008E}"/>
              </a:ext>
            </a:extLst>
          </p:cNvPr>
          <p:cNvGrpSpPr>
            <a:grpSpLocks/>
          </p:cNvGrpSpPr>
          <p:nvPr/>
        </p:nvGrpSpPr>
        <p:grpSpPr bwMode="auto">
          <a:xfrm>
            <a:off x="6765196" y="3595272"/>
            <a:ext cx="4577439" cy="2959656"/>
            <a:chOff x="1333733" y="1746297"/>
            <a:chExt cx="6286267" cy="3944723"/>
          </a:xfrm>
        </p:grpSpPr>
        <p:pic>
          <p:nvPicPr>
            <p:cNvPr id="10" name="Kép 3" descr="CG_on_Earth.jpg.jpg">
              <a:extLst>
                <a:ext uri="{FF2B5EF4-FFF2-40B4-BE49-F238E27FC236}">
                  <a16:creationId xmlns:a16="http://schemas.microsoft.com/office/drawing/2014/main" id="{159518C8-6E6B-4B57-8D9D-37B79164E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089" b="6838"/>
            <a:stretch/>
          </p:blipFill>
          <p:spPr bwMode="auto">
            <a:xfrm>
              <a:off x="1333733" y="1746297"/>
              <a:ext cx="6096000" cy="3902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Szövegdoboz 4">
              <a:extLst>
                <a:ext uri="{FF2B5EF4-FFF2-40B4-BE49-F238E27FC236}">
                  <a16:creationId xmlns:a16="http://schemas.microsoft.com/office/drawing/2014/main" id="{7E39646D-B4CD-4801-963A-9A89BADBA7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4290" y="5303953"/>
              <a:ext cx="2385710" cy="38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i="1" kern="0" dirty="0">
                  <a:solidFill>
                    <a:schemeClr val="bg1"/>
                  </a:solidFill>
                  <a:cs typeface="Arial" pitchFamily="34" charset="0"/>
                </a:rPr>
                <a:t>Forrás: @</a:t>
              </a:r>
              <a:r>
                <a:rPr lang="en-US" sz="1200" i="1" kern="0" dirty="0">
                  <a:solidFill>
                    <a:schemeClr val="bg1"/>
                  </a:solidFill>
                  <a:cs typeface="Arial" pitchFamily="34" charset="0"/>
                </a:rPr>
                <a:t>Quark1972</a:t>
              </a:r>
            </a:p>
          </p:txBody>
        </p:sp>
      </p:grp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C2EF9869-1390-42D6-81A5-B9889EAB77D1}"/>
              </a:ext>
            </a:extLst>
          </p:cNvPr>
          <p:cNvSpPr txBox="1"/>
          <p:nvPr/>
        </p:nvSpPr>
        <p:spPr>
          <a:xfrm>
            <a:off x="6663598" y="1377530"/>
            <a:ext cx="443889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200" dirty="0">
                <a:latin typeface="Segoe UI" panose="020B0502040204020203" pitchFamily="34" charset="0"/>
                <a:cs typeface="Segoe UI" panose="020B0502040204020203" pitchFamily="34" charset="0"/>
              </a:rPr>
              <a:t>A mag felszíne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nagyon sötét</a:t>
            </a:r>
          </a:p>
          <a:p>
            <a:pPr marL="1200150" lvl="2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a ≈ 0.04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poros, száraz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réteges szerkezetek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Törések, sziklák</a:t>
            </a:r>
          </a:p>
        </p:txBody>
      </p:sp>
    </p:spTree>
    <p:extLst>
      <p:ext uri="{BB962C8B-B14F-4D97-AF65-F5344CB8AC3E}">
        <p14:creationId xmlns:p14="http://schemas.microsoft.com/office/powerpoint/2010/main" val="497459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8363F1F7-F767-44C6-BF0B-D82FCA38A123}"/>
              </a:ext>
            </a:extLst>
          </p:cNvPr>
          <p:cNvSpPr/>
          <p:nvPr/>
        </p:nvSpPr>
        <p:spPr>
          <a:xfrm>
            <a:off x="4276436" y="831273"/>
            <a:ext cx="2724728" cy="10437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978AF44-1C9D-48A8-B692-3F22812DA9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0E65184-FCB7-417D-990E-A0BB907D4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11</a:t>
            </a:fld>
            <a:endParaRPr lang="hu-HU" dirty="0"/>
          </a:p>
        </p:txBody>
      </p:sp>
      <p:pic>
        <p:nvPicPr>
          <p:cNvPr id="7" name="Kép 6" descr="Neck.jpg">
            <a:extLst>
              <a:ext uri="{FF2B5EF4-FFF2-40B4-BE49-F238E27FC236}">
                <a16:creationId xmlns:a16="http://schemas.microsoft.com/office/drawing/2014/main" id="{935EEF38-00FA-48BF-9C20-895BB3A9E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73" r="39556" b="10291"/>
          <a:stretch/>
        </p:blipFill>
        <p:spPr bwMode="auto">
          <a:xfrm rot="5400000">
            <a:off x="7041431" y="1707568"/>
            <a:ext cx="3447751" cy="6354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92FE524-E9D3-491F-8BC9-3E293801B6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58"/>
          <a:stretch/>
        </p:blipFill>
        <p:spPr>
          <a:xfrm>
            <a:off x="249382" y="4248726"/>
            <a:ext cx="5273963" cy="236002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1D8F36F-BCE1-4C6F-BEC3-A85AD07052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0" r="30894"/>
          <a:stretch/>
        </p:blipFill>
        <p:spPr>
          <a:xfrm rot="5400000">
            <a:off x="7342907" y="-1505659"/>
            <a:ext cx="2844802" cy="6354619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0B5DD34D-36D4-47BC-8F55-6AD83268932F}"/>
              </a:ext>
            </a:extLst>
          </p:cNvPr>
          <p:cNvSpPr txBox="1"/>
          <p:nvPr/>
        </p:nvSpPr>
        <p:spPr>
          <a:xfrm>
            <a:off x="249383" y="3880605"/>
            <a:ext cx="8771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>
                <a:solidFill>
                  <a:schemeClr val="bg1"/>
                </a:solidFill>
              </a:rPr>
              <a:t>@landru79</a:t>
            </a:r>
          </a:p>
        </p:txBody>
      </p:sp>
      <p:pic>
        <p:nvPicPr>
          <p:cNvPr id="12" name="Kép 11" descr="A képen természet, hó, kültéri, fekete-feh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29BD053-63F6-0F24-322C-82171438E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275650"/>
            <a:ext cx="5273963" cy="3866566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F371CB58-4AA9-595F-8960-F3A4CA2EB7E2}"/>
              </a:ext>
            </a:extLst>
          </p:cNvPr>
          <p:cNvSpPr txBox="1"/>
          <p:nvPr/>
        </p:nvSpPr>
        <p:spPr>
          <a:xfrm>
            <a:off x="4460478" y="279930"/>
            <a:ext cx="1062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</a:rPr>
              <a:t>@landru79</a:t>
            </a:r>
          </a:p>
        </p:txBody>
      </p:sp>
    </p:spTree>
    <p:extLst>
      <p:ext uri="{BB962C8B-B14F-4D97-AF65-F5344CB8AC3E}">
        <p14:creationId xmlns:p14="http://schemas.microsoft.com/office/powerpoint/2010/main" val="2727129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BC7211-493C-4173-A867-95A89F470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Kóma, semleges anyag</a:t>
            </a:r>
            <a:endParaRPr lang="en-GB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BA66F51-BF3A-40C0-A75E-47E221810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67C02F5-8B96-43DD-8F04-2A2C37B076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12</a:t>
            </a:fld>
            <a:endParaRPr lang="hu-HU" dirty="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8F5EB7D5-F5C8-47E1-BA03-B0AA2325B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9" y="1311678"/>
            <a:ext cx="5574791" cy="5243250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/>
              <a:t>Napközelben </a:t>
            </a:r>
            <a:r>
              <a:rPr lang="hu-HU" b="1" dirty="0">
                <a:solidFill>
                  <a:schemeClr val="accent6"/>
                </a:solidFill>
              </a:rPr>
              <a:t>felmelegszik a felszín</a:t>
            </a:r>
            <a:r>
              <a:rPr lang="hu-HU" dirty="0"/>
              <a:t>, </a:t>
            </a:r>
            <a:r>
              <a:rPr lang="hu-HU" b="1" dirty="0">
                <a:solidFill>
                  <a:schemeClr val="accent6"/>
                </a:solidFill>
              </a:rPr>
              <a:t>szublimáció</a:t>
            </a:r>
            <a:r>
              <a:rPr lang="hu-HU" dirty="0"/>
              <a:t>s folyamatok</a:t>
            </a:r>
          </a:p>
          <a:p>
            <a:pPr marL="742950" lvl="1" indent="-285750">
              <a:lnSpc>
                <a:spcPct val="120000"/>
              </a:lnSpc>
              <a:buClr>
                <a:schemeClr val="accent6"/>
              </a:buClr>
            </a:pPr>
            <a:r>
              <a:rPr lang="hu-HU" sz="2200" dirty="0"/>
              <a:t>Kialakul a </a:t>
            </a:r>
            <a:r>
              <a:rPr lang="hu-HU" sz="2200" b="1" dirty="0">
                <a:solidFill>
                  <a:schemeClr val="accent6"/>
                </a:solidFill>
              </a:rPr>
              <a:t>kóma</a:t>
            </a:r>
          </a:p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/>
              <a:t>Közvetlenül a felszínen néhány cm kiürült réteg</a:t>
            </a:r>
          </a:p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/>
              <a:t>Az aktivitást elsősorban a </a:t>
            </a:r>
            <a:r>
              <a:rPr lang="hu-HU" b="1" dirty="0">
                <a:solidFill>
                  <a:schemeClr val="accent6"/>
                </a:solidFill>
              </a:rPr>
              <a:t>megvilágítás</a:t>
            </a:r>
            <a:r>
              <a:rPr lang="hu-HU" dirty="0"/>
              <a:t> vezérli</a:t>
            </a:r>
          </a:p>
          <a:p>
            <a:pPr marL="742950" lvl="1" indent="-285750">
              <a:lnSpc>
                <a:spcPct val="120000"/>
              </a:lnSpc>
              <a:buClr>
                <a:schemeClr val="accent6"/>
              </a:buClr>
            </a:pPr>
            <a:r>
              <a:rPr lang="hu-HU" sz="2200" dirty="0"/>
              <a:t>kibocsátás ~ megvilágított terület</a:t>
            </a:r>
          </a:p>
          <a:p>
            <a:pPr marL="742950" lvl="1" indent="-285750">
              <a:lnSpc>
                <a:spcPct val="120000"/>
              </a:lnSpc>
              <a:buClr>
                <a:schemeClr val="accent6"/>
              </a:buClr>
            </a:pPr>
            <a:r>
              <a:rPr lang="hu-HU" sz="2200" dirty="0"/>
              <a:t>különböző összetevők különböző hőmérsékleten szabadulnak fel</a:t>
            </a:r>
          </a:p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 err="1"/>
              <a:t>Jetek</a:t>
            </a:r>
            <a:r>
              <a:rPr lang="hu-HU" dirty="0"/>
              <a:t>, Aktív üregek?, Sziklafalak?</a:t>
            </a:r>
          </a:p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/>
              <a:t>A gáz a felszín közelében a lokális hangsebességre gyorsul – Ütközések!</a:t>
            </a:r>
          </a:p>
          <a:p>
            <a:pPr marL="742950" lvl="1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200" dirty="0"/>
              <a:t>Magával ragad jég és porszemcséket, amik szintén felgyorsulnak</a:t>
            </a:r>
          </a:p>
          <a:p>
            <a:pPr marL="742950" lvl="1" indent="-285750">
              <a:lnSpc>
                <a:spcPct val="120000"/>
              </a:lnSpc>
              <a:buClr>
                <a:schemeClr val="accent6"/>
              </a:buClr>
            </a:pPr>
            <a:r>
              <a:rPr lang="hu-HU" sz="2200" dirty="0"/>
              <a:t>Adott távolságon kívül az ütközések jelentősége lecsökken – ballisztikus pályák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93B22D9-8DB7-4D9E-B280-9CAD69EAA09A}"/>
              </a:ext>
            </a:extLst>
          </p:cNvPr>
          <p:cNvSpPr txBox="1"/>
          <p:nvPr/>
        </p:nvSpPr>
        <p:spPr>
          <a:xfrm>
            <a:off x="6237743" y="1391002"/>
            <a:ext cx="3211057" cy="17307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>
              <a:defRPr/>
            </a:pPr>
            <a:r>
              <a:rPr lang="hu-HU" u="sng" dirty="0">
                <a:latin typeface="Segoe UI" panose="020B0502040204020203" pitchFamily="34" charset="0"/>
                <a:cs typeface="Segoe UI" panose="020B0502040204020203" pitchFamily="34" charset="0"/>
              </a:rPr>
              <a:t>Legfőbb összetevők</a:t>
            </a: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>
              <a:defRPr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víz, szén-dioxid</a:t>
            </a:r>
          </a:p>
          <a:p>
            <a:pPr>
              <a:defRPr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szén-monoxid, ammónia, metán, metilalkohol,</a:t>
            </a:r>
          </a:p>
          <a:p>
            <a:pPr>
              <a:defRPr/>
            </a:pPr>
            <a:r>
              <a:rPr lang="hu-HU" u="sng" dirty="0">
                <a:latin typeface="Segoe UI" panose="020B0502040204020203" pitchFamily="34" charset="0"/>
                <a:cs typeface="Segoe UI" panose="020B0502040204020203" pitchFamily="34" charset="0"/>
              </a:rPr>
              <a:t>Nyomokban egyéb anyagok : </a:t>
            </a: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H</a:t>
            </a:r>
            <a:r>
              <a:rPr lang="hu-HU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S, CN, Mg, Na, …</a:t>
            </a:r>
          </a:p>
          <a:p>
            <a:pPr>
              <a:defRPr/>
            </a:pPr>
            <a:endParaRPr lang="hu-H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429E9044-2845-44A7-84C0-3C86F1429764}"/>
              </a:ext>
            </a:extLst>
          </p:cNvPr>
          <p:cNvGrpSpPr/>
          <p:nvPr/>
        </p:nvGrpSpPr>
        <p:grpSpPr>
          <a:xfrm>
            <a:off x="6228506" y="3175361"/>
            <a:ext cx="5659486" cy="3289999"/>
            <a:chOff x="1871471" y="3665540"/>
            <a:chExt cx="4917145" cy="2935408"/>
          </a:xfrm>
        </p:grpSpPr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2BEC783C-977E-4120-84D7-A0BB3D6F5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0" t="18218" r="7954" b="20001"/>
            <a:stretch/>
          </p:blipFill>
          <p:spPr>
            <a:xfrm>
              <a:off x="1879496" y="3665540"/>
              <a:ext cx="4909120" cy="2882835"/>
            </a:xfrm>
            <a:prstGeom prst="rect">
              <a:avLst/>
            </a:prstGeom>
          </p:spPr>
        </p:pic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1EF79808-5C5E-4896-BFD2-34B9914C33E0}"/>
                </a:ext>
              </a:extLst>
            </p:cNvPr>
            <p:cNvSpPr txBox="1"/>
            <p:nvPr/>
          </p:nvSpPr>
          <p:spPr>
            <a:xfrm>
              <a:off x="1871471" y="6231616"/>
              <a:ext cx="3480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Holmes üstökös (</a:t>
              </a:r>
              <a:r>
                <a:rPr lang="hu-HU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Spitzer</a:t>
              </a:r>
              <a:r>
                <a:rPr lang="hu-HU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MIRO)</a:t>
              </a:r>
            </a:p>
          </p:txBody>
        </p:sp>
      </p:grp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87D4BE23-6F64-47B3-AF78-47E17FBD597A}"/>
              </a:ext>
            </a:extLst>
          </p:cNvPr>
          <p:cNvGrpSpPr/>
          <p:nvPr/>
        </p:nvGrpSpPr>
        <p:grpSpPr>
          <a:xfrm>
            <a:off x="9513454" y="1391001"/>
            <a:ext cx="2374538" cy="1730775"/>
            <a:chOff x="6766944" y="3540636"/>
            <a:chExt cx="2374538" cy="1730775"/>
          </a:xfrm>
        </p:grpSpPr>
        <p:pic>
          <p:nvPicPr>
            <p:cNvPr id="11" name="Kép 10">
              <a:extLst>
                <a:ext uri="{FF2B5EF4-FFF2-40B4-BE49-F238E27FC236}">
                  <a16:creationId xmlns:a16="http://schemas.microsoft.com/office/drawing/2014/main" id="{1979EE30-F304-4E83-AFFF-B3F26EF5E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330" t="14878" r="21415" b="34610"/>
            <a:stretch/>
          </p:blipFill>
          <p:spPr>
            <a:xfrm>
              <a:off x="6766944" y="3540637"/>
              <a:ext cx="2374538" cy="1730774"/>
            </a:xfrm>
            <a:prstGeom prst="rect">
              <a:avLst/>
            </a:prstGeom>
          </p:spPr>
        </p:pic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9A54E653-AF77-4EF4-B10B-B5A0BAB401D0}"/>
                </a:ext>
              </a:extLst>
            </p:cNvPr>
            <p:cNvSpPr txBox="1"/>
            <p:nvPr/>
          </p:nvSpPr>
          <p:spPr>
            <a:xfrm>
              <a:off x="6788616" y="3540636"/>
              <a:ext cx="2007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67P/C-G (</a:t>
              </a:r>
              <a:r>
                <a:rPr lang="hu-HU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Rosetta</a:t>
              </a:r>
              <a:r>
                <a:rPr lang="hu-HU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438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artalom helye 4">
                <a:extLst>
                  <a:ext uri="{FF2B5EF4-FFF2-40B4-BE49-F238E27FC236}">
                    <a16:creationId xmlns:a16="http://schemas.microsoft.com/office/drawing/2014/main" id="{E7BB94C1-3053-43A4-9D65-A9708C24C841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521209" y="1413278"/>
                <a:ext cx="11168239" cy="4996666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:r>
                  <a:rPr lang="hu-HU" sz="2400" b="1" dirty="0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Semleges sűrűség </a:t>
                </a:r>
                <a:r>
                  <a:rPr lang="hu-HU" sz="24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(gömbszimmetrikus közelítés):</a:t>
                </a:r>
              </a:p>
              <a:p>
                <a:pPr marL="742950" lvl="1" indent="-285750"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hu-H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𝑟</m:t>
                        </m:r>
                      </m:e>
                    </m:d>
                    <m:r>
                      <a:rPr lang="hu-HU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𝑄</m:t>
                        </m:r>
                      </m:num>
                      <m:den>
                        <m:r>
                          <a:rPr lang="hu-H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4</m:t>
                        </m:r>
                        <m:r>
                          <a:rPr lang="hu-H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hu-H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hu-H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hu-H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 </m:t>
                            </m:r>
                            <m:r>
                              <a:rPr lang="hu-H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hu-H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  <m:r>
                      <a:rPr lang="hu-HU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𝑒𝑥𝑝</m:t>
                    </m:r>
                    <m:r>
                      <a:rPr lang="hu-HU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⁡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u-H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r>
                              <a:rPr lang="hu-H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𝑟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hu-H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𝑛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hu-H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𝑖𝑜𝑛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hu-HU" sz="20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742950" lvl="1" indent="-285750"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:r>
                  <a:rPr lang="hu-HU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ahol </a:t>
                </a:r>
                <a14:m>
                  <m:oMath xmlns:m="http://schemas.openxmlformats.org/officeDocument/2006/math">
                    <m:r>
                      <a:rPr lang="hu-HU" sz="2000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hu-HU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a gázképződési ráta,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hu-HU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hu-HU" sz="2000" baseline="-25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hu-HU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a semleges gáz sebessége (~ 1 km/s), </a:t>
                </a:r>
                <a14:m>
                  <m:oMath xmlns:m="http://schemas.openxmlformats.org/officeDocument/2006/math">
                    <m:r>
                      <a:rPr lang="hu-HU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𝑟</m:t>
                    </m:r>
                  </m:oMath>
                </a14:m>
                <a:r>
                  <a:rPr lang="hu-HU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az üstököstávolság,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0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hu-HU" sz="2000" i="1">
                            <a:latin typeface="Cambria Math" panose="02040503050406030204" pitchFamily="18" charset="0"/>
                          </a:rPr>
                          <m:t>𝑖𝑜𝑛</m:t>
                        </m:r>
                      </m:sub>
                    </m:sSub>
                  </m:oMath>
                </a14:m>
                <a:r>
                  <a:rPr lang="hu-HU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a semleges részecske átlagos élettartama, mielőtt ionizálódna </a:t>
                </a:r>
              </a:p>
              <a:p>
                <a:pPr marL="742950" lvl="1" indent="-285750"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:r>
                  <a:rPr lang="hu-HU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az üstökös közelében: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hu-H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𝑟</m:t>
                        </m:r>
                      </m:e>
                    </m:d>
                    <m:r>
                      <a:rPr lang="hu-HU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𝑄</m:t>
                        </m:r>
                      </m:num>
                      <m:den>
                        <m:r>
                          <a:rPr lang="hu-H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4</m:t>
                        </m:r>
                        <m:r>
                          <a:rPr lang="hu-HU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hu-H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hu-HU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hu-H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 </m:t>
                            </m:r>
                            <m:r>
                              <a:rPr lang="hu-H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hu-HU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endParaRPr lang="hu-HU" sz="20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742950" lvl="1" indent="-285750"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:endParaRPr lang="hu-HU" sz="20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742950" lvl="1" indent="-285750"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:endParaRPr lang="hu-HU" sz="20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:r>
                  <a:rPr lang="hu-HU" sz="2400" dirty="0" err="1">
                    <a:latin typeface="Segoe UI" panose="020B0502040204020203" pitchFamily="34" charset="0"/>
                    <a:cs typeface="Segoe UI" panose="020B0502040204020203" pitchFamily="34" charset="0"/>
                  </a:rPr>
                  <a:t>Fotoionizáció</a:t>
                </a:r>
                <a:r>
                  <a:rPr lang="hu-HU" sz="24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, töltéscsere, elektronütközéses ionizáció hatására a semleges </a:t>
                </a:r>
                <a:r>
                  <a:rPr lang="hu-HU" sz="2400" b="1" dirty="0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kóma egy része </a:t>
                </a:r>
                <a:r>
                  <a:rPr lang="hu-HU" sz="2400" b="1" dirty="0" err="1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ionizáliódik</a:t>
                </a:r>
                <a:endParaRPr lang="hu-HU" sz="2400" b="1" dirty="0">
                  <a:solidFill>
                    <a:schemeClr val="accent6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742950" lvl="1" indent="-285750"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:r>
                  <a:rPr lang="hu-HU" sz="24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kialakul az </a:t>
                </a:r>
                <a:r>
                  <a:rPr lang="hu-HU" sz="2400" b="1" dirty="0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üstökös ionoszféra</a:t>
                </a:r>
              </a:p>
              <a:p>
                <a:pPr marL="742950" lvl="1" indent="-285750">
                  <a:buClr>
                    <a:schemeClr val="accent6"/>
                  </a:buClr>
                </a:pPr>
                <a:r>
                  <a:rPr lang="hu-HU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Iontermelés mértéke: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hu-HU" i="1" baseline="-2500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hu-H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hu-H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hu-HU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ahol </a:t>
                </a:r>
                <a:r>
                  <a:rPr lang="hu-HU" i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I </a:t>
                </a:r>
                <a:r>
                  <a:rPr lang="hu-HU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az ionizációs ráta</a:t>
                </a:r>
              </a:p>
              <a:p>
                <a:pPr marL="742950" lvl="1" indent="-285750">
                  <a:buClr>
                    <a:schemeClr val="accent6"/>
                  </a:buClr>
                </a:pPr>
                <a:r>
                  <a:rPr lang="hu-HU" b="1" dirty="0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Vezető közeg keletkezik </a:t>
                </a:r>
                <a:r>
                  <a:rPr lang="hu-HU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az üstökös körül</a:t>
                </a:r>
              </a:p>
            </p:txBody>
          </p:sp>
        </mc:Choice>
        <mc:Fallback xmlns="">
          <p:sp>
            <p:nvSpPr>
              <p:cNvPr id="8" name="Tartalom helye 4">
                <a:extLst>
                  <a:ext uri="{FF2B5EF4-FFF2-40B4-BE49-F238E27FC236}">
                    <a16:creationId xmlns:a16="http://schemas.microsoft.com/office/drawing/2014/main" id="{E7BB94C1-3053-43A4-9D65-A9708C24C8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21209" y="1413278"/>
                <a:ext cx="11168239" cy="4996666"/>
              </a:xfrm>
              <a:blipFill>
                <a:blip r:embed="rId2"/>
                <a:stretch>
                  <a:fillRect l="-764" t="-15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ím 1">
            <a:extLst>
              <a:ext uri="{FF2B5EF4-FFF2-40B4-BE49-F238E27FC236}">
                <a16:creationId xmlns:a16="http://schemas.microsoft.com/office/drawing/2014/main" id="{6CB20EE6-3490-4310-B3AF-65022504F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Üstökös eredetű plazma</a:t>
            </a:r>
            <a:endParaRPr lang="en-GB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98D178AC-CE70-40AA-956E-9AF8E7834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F138396-D547-4091-B964-A85467536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13</a:t>
            </a:fld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zövegdoboz 8">
                <a:extLst>
                  <a:ext uri="{FF2B5EF4-FFF2-40B4-BE49-F238E27FC236}">
                    <a16:creationId xmlns:a16="http://schemas.microsoft.com/office/drawing/2014/main" id="{D86EF62D-8DB6-4EB2-B58D-343BAAA89A5D}"/>
                  </a:ext>
                </a:extLst>
              </p:cNvPr>
              <p:cNvSpPr txBox="1"/>
              <p:nvPr/>
            </p:nvSpPr>
            <p:spPr>
              <a:xfrm>
                <a:off x="8890903" y="5444722"/>
                <a:ext cx="1542400" cy="40011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hu-H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𝑟</m:t>
                          </m:r>
                        </m:e>
                      </m:d>
                      <m:r>
                        <a:rPr lang="hu-HU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~1/</m:t>
                      </m:r>
                      <m:r>
                        <a:rPr lang="hu-HU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𝑟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Szövegdoboz 8">
                <a:extLst>
                  <a:ext uri="{FF2B5EF4-FFF2-40B4-BE49-F238E27FC236}">
                    <a16:creationId xmlns:a16="http://schemas.microsoft.com/office/drawing/2014/main" id="{D86EF62D-8DB6-4EB2-B58D-343BAAA89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0903" y="5444722"/>
                <a:ext cx="1542400" cy="400110"/>
              </a:xfrm>
              <a:prstGeom prst="rect">
                <a:avLst/>
              </a:prstGeom>
              <a:blipFill>
                <a:blip r:embed="rId3"/>
                <a:stretch>
                  <a:fillRect b="-13043"/>
                </a:stretch>
              </a:blip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Szövegdoboz 4">
                <a:extLst>
                  <a:ext uri="{FF2B5EF4-FFF2-40B4-BE49-F238E27FC236}">
                    <a16:creationId xmlns:a16="http://schemas.microsoft.com/office/drawing/2014/main" id="{76027732-FAF7-4562-A701-F30337DA25D2}"/>
                  </a:ext>
                </a:extLst>
              </p:cNvPr>
              <p:cNvSpPr txBox="1"/>
              <p:nvPr/>
            </p:nvSpPr>
            <p:spPr>
              <a:xfrm>
                <a:off x="8890903" y="3089354"/>
                <a:ext cx="1542400" cy="40011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𝑟</m:t>
                          </m:r>
                        </m:e>
                      </m:d>
                      <m:r>
                        <a:rPr lang="hu-HU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~1/</m:t>
                      </m:r>
                      <m:sSup>
                        <m:sSupPr>
                          <m:ctrlPr>
                            <a:rPr lang="hu-HU" sz="20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hu-HU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𝑟</m:t>
                          </m:r>
                        </m:e>
                        <m:sup>
                          <m:r>
                            <a:rPr lang="hu-HU" sz="20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Szövegdoboz 4">
                <a:extLst>
                  <a:ext uri="{FF2B5EF4-FFF2-40B4-BE49-F238E27FC236}">
                    <a16:creationId xmlns:a16="http://schemas.microsoft.com/office/drawing/2014/main" id="{76027732-FAF7-4562-A701-F30337DA2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0903" y="3089354"/>
                <a:ext cx="1542400" cy="400110"/>
              </a:xfrm>
              <a:prstGeom prst="rect">
                <a:avLst/>
              </a:prstGeom>
              <a:blipFill>
                <a:blip r:embed="rId4"/>
                <a:stretch>
                  <a:fillRect b="-14706"/>
                </a:stretch>
              </a:blip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3032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C1217E7-67D0-401C-BE4A-8026F8A03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Vezető akadály – mozgó mágneses tér</a:t>
            </a:r>
            <a:endParaRPr lang="en-GB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72FD07F1-8981-48C1-8C01-57A31969F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9A38695-FE14-4FB6-97DC-362708D7B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14</a:t>
            </a:fld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4885B91-4A79-4EA3-8211-640F2835F9A4}"/>
              </a:ext>
            </a:extLst>
          </p:cNvPr>
          <p:cNvSpPr txBox="1"/>
          <p:nvPr/>
        </p:nvSpPr>
        <p:spPr>
          <a:xfrm>
            <a:off x="1870190" y="1493016"/>
            <a:ext cx="830571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Mi történik, ha egy végtelen huzalt mozgó térbe helyezünk?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Galilei invariancia törvénye: mozgó huzal álló tér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Indukált áram, abból mágneses tér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A külső tér és az áram tere </a:t>
            </a:r>
            <a:r>
              <a:rPr lang="hu-HU" dirty="0" err="1">
                <a:latin typeface="Segoe UI" panose="020B0502040204020203" pitchFamily="34" charset="0"/>
                <a:cs typeface="Segoe UI" panose="020B0502040204020203" pitchFamily="34" charset="0"/>
              </a:rPr>
              <a:t>szuperponálódik</a:t>
            </a:r>
            <a:endParaRPr lang="hu-H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hu-H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Mi történik, ha a huzal véges?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Mi történik, ha a huzal helyett egy vezető golyónk van?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Hol záródik az áram?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DBE79331-BCBC-413B-97AA-F6F118F11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26"/>
          <a:stretch/>
        </p:blipFill>
        <p:spPr>
          <a:xfrm>
            <a:off x="7275565" y="4149266"/>
            <a:ext cx="2900344" cy="226067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8EB5192-EE2C-4429-B291-26983B178A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12388" r="7459" b="23429"/>
          <a:stretch/>
        </p:blipFill>
        <p:spPr>
          <a:xfrm>
            <a:off x="1870190" y="4149265"/>
            <a:ext cx="5196806" cy="22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10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AA67C76-C485-4F1E-A19E-A1A0D2DCA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Indukált magnetoszféra</a:t>
            </a:r>
            <a:endParaRPr lang="en-GB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FFB0C0F-5A8D-4A2F-AE09-3725717D7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B404C73-3F8E-4DC4-A510-FA1A4B464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15</a:t>
            </a:fld>
            <a:endParaRPr lang="hu-HU" dirty="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5A91E40A-4093-4A3C-B28D-1E57ADCFC0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67541" y="1363282"/>
            <a:ext cx="4711743" cy="2911904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400" dirty="0"/>
              <a:t>Vezető akadály (üstökös eredetű plazma) a mozgó mágneses térben (napszél, befagyás)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400" dirty="0" err="1"/>
              <a:t>Draping</a:t>
            </a:r>
            <a:r>
              <a:rPr lang="hu-HU" sz="2400" dirty="0"/>
              <a:t>: a napszél mágneses tere meghajlik az üstökös körül</a:t>
            </a:r>
          </a:p>
          <a:p>
            <a:pPr marL="742950" lvl="1" indent="-285750">
              <a:buClr>
                <a:schemeClr val="accent6"/>
              </a:buClr>
            </a:pPr>
            <a:r>
              <a:rPr lang="hu-HU" dirty="0"/>
              <a:t>Kialakul az üstökös indukált </a:t>
            </a:r>
            <a:r>
              <a:rPr lang="hu-HU" dirty="0" err="1"/>
              <a:t>magnetoszférája</a:t>
            </a:r>
            <a:endParaRPr lang="hu-HU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FBDAF720-7F54-4381-8955-269038A901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7" r="14752" b="12719"/>
          <a:stretch/>
        </p:blipFill>
        <p:spPr>
          <a:xfrm>
            <a:off x="6420305" y="1308379"/>
            <a:ext cx="4269465" cy="2911904"/>
          </a:xfrm>
          <a:prstGeom prst="rect">
            <a:avLst/>
          </a:prstGeom>
        </p:spPr>
      </p:pic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A7D46B1F-B1C0-4536-80DD-4AAAF89372EA}"/>
              </a:ext>
            </a:extLst>
          </p:cNvPr>
          <p:cNvGrpSpPr/>
          <p:nvPr/>
        </p:nvGrpSpPr>
        <p:grpSpPr>
          <a:xfrm>
            <a:off x="2242494" y="4440526"/>
            <a:ext cx="7707012" cy="2027566"/>
            <a:chOff x="1403951" y="14335860"/>
            <a:chExt cx="6971988" cy="1834195"/>
          </a:xfrm>
        </p:grpSpPr>
        <p:grpSp>
          <p:nvGrpSpPr>
            <p:cNvPr id="13" name="Csoportba foglalás 12">
              <a:extLst>
                <a:ext uri="{FF2B5EF4-FFF2-40B4-BE49-F238E27FC236}">
                  <a16:creationId xmlns:a16="http://schemas.microsoft.com/office/drawing/2014/main" id="{1C4F6BB4-C6EE-42DB-A935-0D6CB6BB462D}"/>
                </a:ext>
              </a:extLst>
            </p:cNvPr>
            <p:cNvGrpSpPr/>
            <p:nvPr/>
          </p:nvGrpSpPr>
          <p:grpSpPr>
            <a:xfrm>
              <a:off x="1403951" y="14335860"/>
              <a:ext cx="6971988" cy="1834195"/>
              <a:chOff x="1210873" y="14303967"/>
              <a:chExt cx="6971988" cy="1834195"/>
            </a:xfrm>
          </p:grpSpPr>
          <p:grpSp>
            <p:nvGrpSpPr>
              <p:cNvPr id="16" name="Csoportba foglalás 15">
                <a:extLst>
                  <a:ext uri="{FF2B5EF4-FFF2-40B4-BE49-F238E27FC236}">
                    <a16:creationId xmlns:a16="http://schemas.microsoft.com/office/drawing/2014/main" id="{F644B79A-A7A0-4E26-8B2B-436C9C4AA7E3}"/>
                  </a:ext>
                </a:extLst>
              </p:cNvPr>
              <p:cNvGrpSpPr/>
              <p:nvPr/>
            </p:nvGrpSpPr>
            <p:grpSpPr>
              <a:xfrm>
                <a:off x="1210873" y="14359666"/>
                <a:ext cx="1774878" cy="1778496"/>
                <a:chOff x="1302207" y="14284965"/>
                <a:chExt cx="1774878" cy="1778496"/>
              </a:xfrm>
            </p:grpSpPr>
            <p:grpSp>
              <p:nvGrpSpPr>
                <p:cNvPr id="32" name="Csoportba foglalás 31">
                  <a:extLst>
                    <a:ext uri="{FF2B5EF4-FFF2-40B4-BE49-F238E27FC236}">
                      <a16:creationId xmlns:a16="http://schemas.microsoft.com/office/drawing/2014/main" id="{90196093-0E70-45F9-8695-EB28C43F0437}"/>
                    </a:ext>
                  </a:extLst>
                </p:cNvPr>
                <p:cNvGrpSpPr/>
                <p:nvPr/>
              </p:nvGrpSpPr>
              <p:grpSpPr>
                <a:xfrm>
                  <a:off x="1467999" y="14677315"/>
                  <a:ext cx="1609086" cy="1386146"/>
                  <a:chOff x="1163199" y="14670215"/>
                  <a:chExt cx="1609086" cy="1386146"/>
                </a:xfrm>
              </p:grpSpPr>
              <p:grpSp>
                <p:nvGrpSpPr>
                  <p:cNvPr id="34" name="Csoportba foglalás 33">
                    <a:extLst>
                      <a:ext uri="{FF2B5EF4-FFF2-40B4-BE49-F238E27FC236}">
                        <a16:creationId xmlns:a16="http://schemas.microsoft.com/office/drawing/2014/main" id="{F5B8F104-2803-4C3A-8A6F-046D19B717ED}"/>
                      </a:ext>
                    </a:extLst>
                  </p:cNvPr>
                  <p:cNvGrpSpPr/>
                  <p:nvPr/>
                </p:nvGrpSpPr>
                <p:grpSpPr>
                  <a:xfrm>
                    <a:off x="1163199" y="14670215"/>
                    <a:ext cx="1100294" cy="1386146"/>
                    <a:chOff x="1452616" y="14716651"/>
                    <a:chExt cx="1100294" cy="1386146"/>
                  </a:xfrm>
                </p:grpSpPr>
                <p:sp>
                  <p:nvSpPr>
                    <p:cNvPr id="36" name="Szabadkézi sokszög: alakzat 35">
                      <a:extLst>
                        <a:ext uri="{FF2B5EF4-FFF2-40B4-BE49-F238E27FC236}">
                          <a16:creationId xmlns:a16="http://schemas.microsoft.com/office/drawing/2014/main" id="{AE6E5F13-F76B-4869-942C-17CC670E39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2616" y="14717574"/>
                      <a:ext cx="834" cy="1383639"/>
                    </a:xfrm>
                    <a:custGeom>
                      <a:avLst/>
                      <a:gdLst>
                        <a:gd name="connsiteX0" fmla="*/ 791138 w 799039"/>
                        <a:gd name="connsiteY0" fmla="*/ 0 h 1391388"/>
                        <a:gd name="connsiteX1" fmla="*/ 718567 w 799039"/>
                        <a:gd name="connsiteY1" fmla="*/ 203200 h 1391388"/>
                        <a:gd name="connsiteX2" fmla="*/ 406510 w 799039"/>
                        <a:gd name="connsiteY2" fmla="*/ 391886 h 1391388"/>
                        <a:gd name="connsiteX3" fmla="*/ 174281 w 799039"/>
                        <a:gd name="connsiteY3" fmla="*/ 508000 h 1391388"/>
                        <a:gd name="connsiteX4" fmla="*/ 36396 w 799039"/>
                        <a:gd name="connsiteY4" fmla="*/ 595086 h 1391388"/>
                        <a:gd name="connsiteX5" fmla="*/ 110 w 799039"/>
                        <a:gd name="connsiteY5" fmla="*/ 660400 h 1391388"/>
                        <a:gd name="connsiteX6" fmla="*/ 43653 w 799039"/>
                        <a:gd name="connsiteY6" fmla="*/ 769257 h 1391388"/>
                        <a:gd name="connsiteX7" fmla="*/ 246853 w 799039"/>
                        <a:gd name="connsiteY7" fmla="*/ 892629 h 1391388"/>
                        <a:gd name="connsiteX8" fmla="*/ 493596 w 799039"/>
                        <a:gd name="connsiteY8" fmla="*/ 1008743 h 1391388"/>
                        <a:gd name="connsiteX9" fmla="*/ 711310 w 799039"/>
                        <a:gd name="connsiteY9" fmla="*/ 1168400 h 1391388"/>
                        <a:gd name="connsiteX10" fmla="*/ 776624 w 799039"/>
                        <a:gd name="connsiteY10" fmla="*/ 1277257 h 1391388"/>
                        <a:gd name="connsiteX11" fmla="*/ 798396 w 799039"/>
                        <a:gd name="connsiteY11" fmla="*/ 1386114 h 1391388"/>
                        <a:gd name="connsiteX12" fmla="*/ 791138 w 799039"/>
                        <a:gd name="connsiteY12" fmla="*/ 1364343 h 1391388"/>
                        <a:gd name="connsiteX0" fmla="*/ 797726 w 805627"/>
                        <a:gd name="connsiteY0" fmla="*/ 0 h 1391388"/>
                        <a:gd name="connsiteX1" fmla="*/ 725155 w 805627"/>
                        <a:gd name="connsiteY1" fmla="*/ 203200 h 1391388"/>
                        <a:gd name="connsiteX2" fmla="*/ 413098 w 805627"/>
                        <a:gd name="connsiteY2" fmla="*/ 391886 h 1391388"/>
                        <a:gd name="connsiteX3" fmla="*/ 180869 w 805627"/>
                        <a:gd name="connsiteY3" fmla="*/ 508000 h 1391388"/>
                        <a:gd name="connsiteX4" fmla="*/ 42984 w 805627"/>
                        <a:gd name="connsiteY4" fmla="*/ 595086 h 1391388"/>
                        <a:gd name="connsiteX5" fmla="*/ 72 w 805627"/>
                        <a:gd name="connsiteY5" fmla="*/ 676965 h 1391388"/>
                        <a:gd name="connsiteX6" fmla="*/ 50241 w 805627"/>
                        <a:gd name="connsiteY6" fmla="*/ 769257 h 1391388"/>
                        <a:gd name="connsiteX7" fmla="*/ 253441 w 805627"/>
                        <a:gd name="connsiteY7" fmla="*/ 892629 h 1391388"/>
                        <a:gd name="connsiteX8" fmla="*/ 500184 w 805627"/>
                        <a:gd name="connsiteY8" fmla="*/ 1008743 h 1391388"/>
                        <a:gd name="connsiteX9" fmla="*/ 717898 w 805627"/>
                        <a:gd name="connsiteY9" fmla="*/ 1168400 h 1391388"/>
                        <a:gd name="connsiteX10" fmla="*/ 783212 w 805627"/>
                        <a:gd name="connsiteY10" fmla="*/ 1277257 h 1391388"/>
                        <a:gd name="connsiteX11" fmla="*/ 804984 w 805627"/>
                        <a:gd name="connsiteY11" fmla="*/ 1386114 h 1391388"/>
                        <a:gd name="connsiteX12" fmla="*/ 797726 w 805627"/>
                        <a:gd name="connsiteY12" fmla="*/ 1364343 h 1391388"/>
                        <a:gd name="connsiteX0" fmla="*/ 797726 w 805627"/>
                        <a:gd name="connsiteY0" fmla="*/ 0 h 1391388"/>
                        <a:gd name="connsiteX1" fmla="*/ 725155 w 805627"/>
                        <a:gd name="connsiteY1" fmla="*/ 203200 h 1391388"/>
                        <a:gd name="connsiteX2" fmla="*/ 413098 w 805627"/>
                        <a:gd name="connsiteY2" fmla="*/ 391886 h 1391388"/>
                        <a:gd name="connsiteX3" fmla="*/ 180869 w 805627"/>
                        <a:gd name="connsiteY3" fmla="*/ 508000 h 1391388"/>
                        <a:gd name="connsiteX4" fmla="*/ 42984 w 805627"/>
                        <a:gd name="connsiteY4" fmla="*/ 581834 h 1391388"/>
                        <a:gd name="connsiteX5" fmla="*/ 72 w 805627"/>
                        <a:gd name="connsiteY5" fmla="*/ 676965 h 1391388"/>
                        <a:gd name="connsiteX6" fmla="*/ 50241 w 805627"/>
                        <a:gd name="connsiteY6" fmla="*/ 769257 h 1391388"/>
                        <a:gd name="connsiteX7" fmla="*/ 253441 w 805627"/>
                        <a:gd name="connsiteY7" fmla="*/ 892629 h 1391388"/>
                        <a:gd name="connsiteX8" fmla="*/ 500184 w 805627"/>
                        <a:gd name="connsiteY8" fmla="*/ 1008743 h 1391388"/>
                        <a:gd name="connsiteX9" fmla="*/ 717898 w 805627"/>
                        <a:gd name="connsiteY9" fmla="*/ 1168400 h 1391388"/>
                        <a:gd name="connsiteX10" fmla="*/ 783212 w 805627"/>
                        <a:gd name="connsiteY10" fmla="*/ 1277257 h 1391388"/>
                        <a:gd name="connsiteX11" fmla="*/ 804984 w 805627"/>
                        <a:gd name="connsiteY11" fmla="*/ 1386114 h 1391388"/>
                        <a:gd name="connsiteX12" fmla="*/ 797726 w 805627"/>
                        <a:gd name="connsiteY12" fmla="*/ 1364343 h 1391388"/>
                        <a:gd name="connsiteX0" fmla="*/ 797726 w 805627"/>
                        <a:gd name="connsiteY0" fmla="*/ 0 h 1391388"/>
                        <a:gd name="connsiteX1" fmla="*/ 725155 w 805627"/>
                        <a:gd name="connsiteY1" fmla="*/ 203200 h 1391388"/>
                        <a:gd name="connsiteX2" fmla="*/ 413098 w 805627"/>
                        <a:gd name="connsiteY2" fmla="*/ 391886 h 1391388"/>
                        <a:gd name="connsiteX3" fmla="*/ 180869 w 805627"/>
                        <a:gd name="connsiteY3" fmla="*/ 508000 h 1391388"/>
                        <a:gd name="connsiteX4" fmla="*/ 42984 w 805627"/>
                        <a:gd name="connsiteY4" fmla="*/ 581834 h 1391388"/>
                        <a:gd name="connsiteX5" fmla="*/ 72 w 805627"/>
                        <a:gd name="connsiteY5" fmla="*/ 663713 h 1391388"/>
                        <a:gd name="connsiteX6" fmla="*/ 50241 w 805627"/>
                        <a:gd name="connsiteY6" fmla="*/ 769257 h 1391388"/>
                        <a:gd name="connsiteX7" fmla="*/ 253441 w 805627"/>
                        <a:gd name="connsiteY7" fmla="*/ 892629 h 1391388"/>
                        <a:gd name="connsiteX8" fmla="*/ 500184 w 805627"/>
                        <a:gd name="connsiteY8" fmla="*/ 1008743 h 1391388"/>
                        <a:gd name="connsiteX9" fmla="*/ 717898 w 805627"/>
                        <a:gd name="connsiteY9" fmla="*/ 1168400 h 1391388"/>
                        <a:gd name="connsiteX10" fmla="*/ 783212 w 805627"/>
                        <a:gd name="connsiteY10" fmla="*/ 1277257 h 1391388"/>
                        <a:gd name="connsiteX11" fmla="*/ 804984 w 805627"/>
                        <a:gd name="connsiteY11" fmla="*/ 1386114 h 1391388"/>
                        <a:gd name="connsiteX12" fmla="*/ 797726 w 805627"/>
                        <a:gd name="connsiteY12" fmla="*/ 1364343 h 1391388"/>
                        <a:gd name="connsiteX0" fmla="*/ 798495 w 806396"/>
                        <a:gd name="connsiteY0" fmla="*/ 0 h 1391388"/>
                        <a:gd name="connsiteX1" fmla="*/ 725924 w 806396"/>
                        <a:gd name="connsiteY1" fmla="*/ 203200 h 1391388"/>
                        <a:gd name="connsiteX2" fmla="*/ 413867 w 806396"/>
                        <a:gd name="connsiteY2" fmla="*/ 391886 h 1391388"/>
                        <a:gd name="connsiteX3" fmla="*/ 181638 w 806396"/>
                        <a:gd name="connsiteY3" fmla="*/ 508000 h 1391388"/>
                        <a:gd name="connsiteX4" fmla="*/ 43753 w 806396"/>
                        <a:gd name="connsiteY4" fmla="*/ 581834 h 1391388"/>
                        <a:gd name="connsiteX5" fmla="*/ 841 w 806396"/>
                        <a:gd name="connsiteY5" fmla="*/ 663713 h 1391388"/>
                        <a:gd name="connsiteX6" fmla="*/ 51010 w 806396"/>
                        <a:gd name="connsiteY6" fmla="*/ 769257 h 1391388"/>
                        <a:gd name="connsiteX7" fmla="*/ 254210 w 806396"/>
                        <a:gd name="connsiteY7" fmla="*/ 892629 h 1391388"/>
                        <a:gd name="connsiteX8" fmla="*/ 500953 w 806396"/>
                        <a:gd name="connsiteY8" fmla="*/ 1008743 h 1391388"/>
                        <a:gd name="connsiteX9" fmla="*/ 718667 w 806396"/>
                        <a:gd name="connsiteY9" fmla="*/ 1168400 h 1391388"/>
                        <a:gd name="connsiteX10" fmla="*/ 783981 w 806396"/>
                        <a:gd name="connsiteY10" fmla="*/ 1277257 h 1391388"/>
                        <a:gd name="connsiteX11" fmla="*/ 805753 w 806396"/>
                        <a:gd name="connsiteY11" fmla="*/ 1386114 h 1391388"/>
                        <a:gd name="connsiteX12" fmla="*/ 798495 w 806396"/>
                        <a:gd name="connsiteY12" fmla="*/ 1364343 h 1391388"/>
                        <a:gd name="connsiteX0" fmla="*/ 816398 w 824299"/>
                        <a:gd name="connsiteY0" fmla="*/ 0 h 1391388"/>
                        <a:gd name="connsiteX1" fmla="*/ 743827 w 824299"/>
                        <a:gd name="connsiteY1" fmla="*/ 203200 h 1391388"/>
                        <a:gd name="connsiteX2" fmla="*/ 431770 w 824299"/>
                        <a:gd name="connsiteY2" fmla="*/ 391886 h 1391388"/>
                        <a:gd name="connsiteX3" fmla="*/ 199541 w 824299"/>
                        <a:gd name="connsiteY3" fmla="*/ 508000 h 1391388"/>
                        <a:gd name="connsiteX4" fmla="*/ 61656 w 824299"/>
                        <a:gd name="connsiteY4" fmla="*/ 581834 h 1391388"/>
                        <a:gd name="connsiteX5" fmla="*/ 35 w 824299"/>
                        <a:gd name="connsiteY5" fmla="*/ 670729 h 1391388"/>
                        <a:gd name="connsiteX6" fmla="*/ 68913 w 824299"/>
                        <a:gd name="connsiteY6" fmla="*/ 769257 h 1391388"/>
                        <a:gd name="connsiteX7" fmla="*/ 272113 w 824299"/>
                        <a:gd name="connsiteY7" fmla="*/ 892629 h 1391388"/>
                        <a:gd name="connsiteX8" fmla="*/ 518856 w 824299"/>
                        <a:gd name="connsiteY8" fmla="*/ 1008743 h 1391388"/>
                        <a:gd name="connsiteX9" fmla="*/ 736570 w 824299"/>
                        <a:gd name="connsiteY9" fmla="*/ 1168400 h 1391388"/>
                        <a:gd name="connsiteX10" fmla="*/ 801884 w 824299"/>
                        <a:gd name="connsiteY10" fmla="*/ 1277257 h 1391388"/>
                        <a:gd name="connsiteX11" fmla="*/ 823656 w 824299"/>
                        <a:gd name="connsiteY11" fmla="*/ 1386114 h 1391388"/>
                        <a:gd name="connsiteX12" fmla="*/ 816398 w 824299"/>
                        <a:gd name="connsiteY12" fmla="*/ 1364343 h 1391388"/>
                        <a:gd name="connsiteX0" fmla="*/ 816398 w 824299"/>
                        <a:gd name="connsiteY0" fmla="*/ 0 h 1391388"/>
                        <a:gd name="connsiteX1" fmla="*/ 743827 w 824299"/>
                        <a:gd name="connsiteY1" fmla="*/ 203200 h 1391388"/>
                        <a:gd name="connsiteX2" fmla="*/ 431770 w 824299"/>
                        <a:gd name="connsiteY2" fmla="*/ 391886 h 1391388"/>
                        <a:gd name="connsiteX3" fmla="*/ 199541 w 824299"/>
                        <a:gd name="connsiteY3" fmla="*/ 508000 h 1391388"/>
                        <a:gd name="connsiteX4" fmla="*/ 61656 w 824299"/>
                        <a:gd name="connsiteY4" fmla="*/ 581834 h 1391388"/>
                        <a:gd name="connsiteX5" fmla="*/ 35 w 824299"/>
                        <a:gd name="connsiteY5" fmla="*/ 670729 h 1391388"/>
                        <a:gd name="connsiteX6" fmla="*/ 68913 w 824299"/>
                        <a:gd name="connsiteY6" fmla="*/ 769257 h 1391388"/>
                        <a:gd name="connsiteX7" fmla="*/ 272113 w 824299"/>
                        <a:gd name="connsiteY7" fmla="*/ 892629 h 1391388"/>
                        <a:gd name="connsiteX8" fmla="*/ 518856 w 824299"/>
                        <a:gd name="connsiteY8" fmla="*/ 1008743 h 1391388"/>
                        <a:gd name="connsiteX9" fmla="*/ 736570 w 824299"/>
                        <a:gd name="connsiteY9" fmla="*/ 1168400 h 1391388"/>
                        <a:gd name="connsiteX10" fmla="*/ 801884 w 824299"/>
                        <a:gd name="connsiteY10" fmla="*/ 1277257 h 1391388"/>
                        <a:gd name="connsiteX11" fmla="*/ 823656 w 824299"/>
                        <a:gd name="connsiteY11" fmla="*/ 1386114 h 1391388"/>
                        <a:gd name="connsiteX12" fmla="*/ 816398 w 824299"/>
                        <a:gd name="connsiteY12" fmla="*/ 1364343 h 1391388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431770 w 816398"/>
                        <a:gd name="connsiteY2" fmla="*/ 391886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01884 w 816398"/>
                        <a:gd name="connsiteY10" fmla="*/ 1277257 h 1364343"/>
                        <a:gd name="connsiteX11" fmla="*/ 816398 w 816398"/>
                        <a:gd name="connsiteY11" fmla="*/ 1364343 h 1364343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431770 w 816398"/>
                        <a:gd name="connsiteY2" fmla="*/ 391886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16398 w 816398"/>
                        <a:gd name="connsiteY10" fmla="*/ 1364343 h 1364343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431770 w 816398"/>
                        <a:gd name="connsiteY2" fmla="*/ 391886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16398 w 816398"/>
                        <a:gd name="connsiteY10" fmla="*/ 1364343 h 1364343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501344 w 816398"/>
                        <a:gd name="connsiteY2" fmla="*/ 418391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16398 w 816398"/>
                        <a:gd name="connsiteY10" fmla="*/ 1364343 h 1364343"/>
                        <a:gd name="connsiteX0" fmla="*/ 816514 w 816514"/>
                        <a:gd name="connsiteY0" fmla="*/ 0 h 1364343"/>
                        <a:gd name="connsiteX1" fmla="*/ 743943 w 816514"/>
                        <a:gd name="connsiteY1" fmla="*/ 203200 h 1364343"/>
                        <a:gd name="connsiteX2" fmla="*/ 501460 w 816514"/>
                        <a:gd name="connsiteY2" fmla="*/ 418391 h 1364343"/>
                        <a:gd name="connsiteX3" fmla="*/ 348744 w 816514"/>
                        <a:gd name="connsiteY3" fmla="*/ 524565 h 1364343"/>
                        <a:gd name="connsiteX4" fmla="*/ 61772 w 816514"/>
                        <a:gd name="connsiteY4" fmla="*/ 581834 h 1364343"/>
                        <a:gd name="connsiteX5" fmla="*/ 151 w 816514"/>
                        <a:gd name="connsiteY5" fmla="*/ 670729 h 1364343"/>
                        <a:gd name="connsiteX6" fmla="*/ 69029 w 816514"/>
                        <a:gd name="connsiteY6" fmla="*/ 769257 h 1364343"/>
                        <a:gd name="connsiteX7" fmla="*/ 272229 w 816514"/>
                        <a:gd name="connsiteY7" fmla="*/ 892629 h 1364343"/>
                        <a:gd name="connsiteX8" fmla="*/ 518972 w 816514"/>
                        <a:gd name="connsiteY8" fmla="*/ 1008743 h 1364343"/>
                        <a:gd name="connsiteX9" fmla="*/ 736686 w 816514"/>
                        <a:gd name="connsiteY9" fmla="*/ 1168400 h 1364343"/>
                        <a:gd name="connsiteX10" fmla="*/ 816514 w 816514"/>
                        <a:gd name="connsiteY10" fmla="*/ 1364343 h 1364343"/>
                        <a:gd name="connsiteX0" fmla="*/ 827559 w 827559"/>
                        <a:gd name="connsiteY0" fmla="*/ 0 h 1364343"/>
                        <a:gd name="connsiteX1" fmla="*/ 754988 w 827559"/>
                        <a:gd name="connsiteY1" fmla="*/ 203200 h 1364343"/>
                        <a:gd name="connsiteX2" fmla="*/ 512505 w 827559"/>
                        <a:gd name="connsiteY2" fmla="*/ 418391 h 1364343"/>
                        <a:gd name="connsiteX3" fmla="*/ 359789 w 827559"/>
                        <a:gd name="connsiteY3" fmla="*/ 524565 h 1364343"/>
                        <a:gd name="connsiteX4" fmla="*/ 298104 w 827559"/>
                        <a:gd name="connsiteY4" fmla="*/ 581834 h 1364343"/>
                        <a:gd name="connsiteX5" fmla="*/ 11196 w 827559"/>
                        <a:gd name="connsiteY5" fmla="*/ 670729 h 1364343"/>
                        <a:gd name="connsiteX6" fmla="*/ 80074 w 827559"/>
                        <a:gd name="connsiteY6" fmla="*/ 769257 h 1364343"/>
                        <a:gd name="connsiteX7" fmla="*/ 283274 w 827559"/>
                        <a:gd name="connsiteY7" fmla="*/ 892629 h 1364343"/>
                        <a:gd name="connsiteX8" fmla="*/ 530017 w 827559"/>
                        <a:gd name="connsiteY8" fmla="*/ 1008743 h 1364343"/>
                        <a:gd name="connsiteX9" fmla="*/ 747731 w 827559"/>
                        <a:gd name="connsiteY9" fmla="*/ 1168400 h 1364343"/>
                        <a:gd name="connsiteX10" fmla="*/ 827559 w 827559"/>
                        <a:gd name="connsiteY10" fmla="*/ 1364343 h 1364343"/>
                        <a:gd name="connsiteX0" fmla="*/ 747775 w 747775"/>
                        <a:gd name="connsiteY0" fmla="*/ 0 h 1364343"/>
                        <a:gd name="connsiteX1" fmla="*/ 675204 w 747775"/>
                        <a:gd name="connsiteY1" fmla="*/ 203200 h 1364343"/>
                        <a:gd name="connsiteX2" fmla="*/ 432721 w 747775"/>
                        <a:gd name="connsiteY2" fmla="*/ 418391 h 1364343"/>
                        <a:gd name="connsiteX3" fmla="*/ 280005 w 747775"/>
                        <a:gd name="connsiteY3" fmla="*/ 524565 h 1364343"/>
                        <a:gd name="connsiteX4" fmla="*/ 218320 w 747775"/>
                        <a:gd name="connsiteY4" fmla="*/ 581834 h 1364343"/>
                        <a:gd name="connsiteX5" fmla="*/ 160012 w 747775"/>
                        <a:gd name="connsiteY5" fmla="*/ 674042 h 1364343"/>
                        <a:gd name="connsiteX6" fmla="*/ 290 w 747775"/>
                        <a:gd name="connsiteY6" fmla="*/ 769257 h 1364343"/>
                        <a:gd name="connsiteX7" fmla="*/ 203490 w 747775"/>
                        <a:gd name="connsiteY7" fmla="*/ 892629 h 1364343"/>
                        <a:gd name="connsiteX8" fmla="*/ 450233 w 747775"/>
                        <a:gd name="connsiteY8" fmla="*/ 1008743 h 1364343"/>
                        <a:gd name="connsiteX9" fmla="*/ 667947 w 747775"/>
                        <a:gd name="connsiteY9" fmla="*/ 1168400 h 1364343"/>
                        <a:gd name="connsiteX10" fmla="*/ 747775 w 747775"/>
                        <a:gd name="connsiteY10" fmla="*/ 1364343 h 1364343"/>
                        <a:gd name="connsiteX0" fmla="*/ 588025 w 588025"/>
                        <a:gd name="connsiteY0" fmla="*/ 0 h 1364343"/>
                        <a:gd name="connsiteX1" fmla="*/ 515454 w 588025"/>
                        <a:gd name="connsiteY1" fmla="*/ 203200 h 1364343"/>
                        <a:gd name="connsiteX2" fmla="*/ 272971 w 588025"/>
                        <a:gd name="connsiteY2" fmla="*/ 418391 h 1364343"/>
                        <a:gd name="connsiteX3" fmla="*/ 120255 w 588025"/>
                        <a:gd name="connsiteY3" fmla="*/ 524565 h 1364343"/>
                        <a:gd name="connsiteX4" fmla="*/ 58570 w 588025"/>
                        <a:gd name="connsiteY4" fmla="*/ 581834 h 1364343"/>
                        <a:gd name="connsiteX5" fmla="*/ 262 w 588025"/>
                        <a:gd name="connsiteY5" fmla="*/ 674042 h 1364343"/>
                        <a:gd name="connsiteX6" fmla="*/ 82393 w 588025"/>
                        <a:gd name="connsiteY6" fmla="*/ 785822 h 1364343"/>
                        <a:gd name="connsiteX7" fmla="*/ 43740 w 588025"/>
                        <a:gd name="connsiteY7" fmla="*/ 892629 h 1364343"/>
                        <a:gd name="connsiteX8" fmla="*/ 290483 w 588025"/>
                        <a:gd name="connsiteY8" fmla="*/ 1008743 h 1364343"/>
                        <a:gd name="connsiteX9" fmla="*/ 508197 w 588025"/>
                        <a:gd name="connsiteY9" fmla="*/ 1168400 h 1364343"/>
                        <a:gd name="connsiteX10" fmla="*/ 588025 w 588025"/>
                        <a:gd name="connsiteY10" fmla="*/ 1364343 h 1364343"/>
                        <a:gd name="connsiteX0" fmla="*/ 588025 w 588025"/>
                        <a:gd name="connsiteY0" fmla="*/ 0 h 1364343"/>
                        <a:gd name="connsiteX1" fmla="*/ 515454 w 588025"/>
                        <a:gd name="connsiteY1" fmla="*/ 203200 h 1364343"/>
                        <a:gd name="connsiteX2" fmla="*/ 272971 w 588025"/>
                        <a:gd name="connsiteY2" fmla="*/ 418391 h 1364343"/>
                        <a:gd name="connsiteX3" fmla="*/ 120255 w 588025"/>
                        <a:gd name="connsiteY3" fmla="*/ 524565 h 1364343"/>
                        <a:gd name="connsiteX4" fmla="*/ 58570 w 588025"/>
                        <a:gd name="connsiteY4" fmla="*/ 581834 h 1364343"/>
                        <a:gd name="connsiteX5" fmla="*/ 262 w 588025"/>
                        <a:gd name="connsiteY5" fmla="*/ 674042 h 1364343"/>
                        <a:gd name="connsiteX6" fmla="*/ 82393 w 588025"/>
                        <a:gd name="connsiteY6" fmla="*/ 785822 h 1364343"/>
                        <a:gd name="connsiteX7" fmla="*/ 166323 w 588025"/>
                        <a:gd name="connsiteY7" fmla="*/ 852873 h 1364343"/>
                        <a:gd name="connsiteX8" fmla="*/ 290483 w 588025"/>
                        <a:gd name="connsiteY8" fmla="*/ 1008743 h 1364343"/>
                        <a:gd name="connsiteX9" fmla="*/ 508197 w 588025"/>
                        <a:gd name="connsiteY9" fmla="*/ 1168400 h 1364343"/>
                        <a:gd name="connsiteX10" fmla="*/ 588025 w 588025"/>
                        <a:gd name="connsiteY10" fmla="*/ 1364343 h 1364343"/>
                        <a:gd name="connsiteX0" fmla="*/ 588025 w 588025"/>
                        <a:gd name="connsiteY0" fmla="*/ 0 h 1364343"/>
                        <a:gd name="connsiteX1" fmla="*/ 515454 w 588025"/>
                        <a:gd name="connsiteY1" fmla="*/ 203200 h 1364343"/>
                        <a:gd name="connsiteX2" fmla="*/ 272971 w 588025"/>
                        <a:gd name="connsiteY2" fmla="*/ 418391 h 1364343"/>
                        <a:gd name="connsiteX3" fmla="*/ 120255 w 588025"/>
                        <a:gd name="connsiteY3" fmla="*/ 524565 h 1364343"/>
                        <a:gd name="connsiteX4" fmla="*/ 58570 w 588025"/>
                        <a:gd name="connsiteY4" fmla="*/ 581834 h 1364343"/>
                        <a:gd name="connsiteX5" fmla="*/ 262 w 588025"/>
                        <a:gd name="connsiteY5" fmla="*/ 674042 h 1364343"/>
                        <a:gd name="connsiteX6" fmla="*/ 82393 w 588025"/>
                        <a:gd name="connsiteY6" fmla="*/ 785822 h 1364343"/>
                        <a:gd name="connsiteX7" fmla="*/ 166323 w 588025"/>
                        <a:gd name="connsiteY7" fmla="*/ 852873 h 1364343"/>
                        <a:gd name="connsiteX8" fmla="*/ 316988 w 588025"/>
                        <a:gd name="connsiteY8" fmla="*/ 982239 h 1364343"/>
                        <a:gd name="connsiteX9" fmla="*/ 508197 w 588025"/>
                        <a:gd name="connsiteY9" fmla="*/ 1168400 h 1364343"/>
                        <a:gd name="connsiteX10" fmla="*/ 588025 w 588025"/>
                        <a:gd name="connsiteY10" fmla="*/ 1364343 h 1364343"/>
                        <a:gd name="connsiteX0" fmla="*/ 568752 w 568752"/>
                        <a:gd name="connsiteY0" fmla="*/ 0 h 1364343"/>
                        <a:gd name="connsiteX1" fmla="*/ 496181 w 568752"/>
                        <a:gd name="connsiteY1" fmla="*/ 203200 h 1364343"/>
                        <a:gd name="connsiteX2" fmla="*/ 253698 w 568752"/>
                        <a:gd name="connsiteY2" fmla="*/ 418391 h 1364343"/>
                        <a:gd name="connsiteX3" fmla="*/ 100982 w 568752"/>
                        <a:gd name="connsiteY3" fmla="*/ 524565 h 1364343"/>
                        <a:gd name="connsiteX4" fmla="*/ 39297 w 568752"/>
                        <a:gd name="connsiteY4" fmla="*/ 581834 h 1364343"/>
                        <a:gd name="connsiteX5" fmla="*/ 406 w 568752"/>
                        <a:gd name="connsiteY5" fmla="*/ 674042 h 1364343"/>
                        <a:gd name="connsiteX6" fmla="*/ 63120 w 568752"/>
                        <a:gd name="connsiteY6" fmla="*/ 785822 h 1364343"/>
                        <a:gd name="connsiteX7" fmla="*/ 147050 w 568752"/>
                        <a:gd name="connsiteY7" fmla="*/ 852873 h 1364343"/>
                        <a:gd name="connsiteX8" fmla="*/ 297715 w 568752"/>
                        <a:gd name="connsiteY8" fmla="*/ 982239 h 1364343"/>
                        <a:gd name="connsiteX9" fmla="*/ 488924 w 568752"/>
                        <a:gd name="connsiteY9" fmla="*/ 1168400 h 1364343"/>
                        <a:gd name="connsiteX10" fmla="*/ 568752 w 568752"/>
                        <a:gd name="connsiteY10" fmla="*/ 1364343 h 1364343"/>
                        <a:gd name="connsiteX0" fmla="*/ 568379 w 568379"/>
                        <a:gd name="connsiteY0" fmla="*/ 0 h 1364343"/>
                        <a:gd name="connsiteX1" fmla="*/ 495808 w 568379"/>
                        <a:gd name="connsiteY1" fmla="*/ 203200 h 1364343"/>
                        <a:gd name="connsiteX2" fmla="*/ 253325 w 568379"/>
                        <a:gd name="connsiteY2" fmla="*/ 418391 h 1364343"/>
                        <a:gd name="connsiteX3" fmla="*/ 100609 w 568379"/>
                        <a:gd name="connsiteY3" fmla="*/ 524565 h 1364343"/>
                        <a:gd name="connsiteX4" fmla="*/ 38924 w 568379"/>
                        <a:gd name="connsiteY4" fmla="*/ 581834 h 1364343"/>
                        <a:gd name="connsiteX5" fmla="*/ 33 w 568379"/>
                        <a:gd name="connsiteY5" fmla="*/ 674042 h 1364343"/>
                        <a:gd name="connsiteX6" fmla="*/ 62747 w 568379"/>
                        <a:gd name="connsiteY6" fmla="*/ 785822 h 1364343"/>
                        <a:gd name="connsiteX7" fmla="*/ 146677 w 568379"/>
                        <a:gd name="connsiteY7" fmla="*/ 852873 h 1364343"/>
                        <a:gd name="connsiteX8" fmla="*/ 297342 w 568379"/>
                        <a:gd name="connsiteY8" fmla="*/ 982239 h 1364343"/>
                        <a:gd name="connsiteX9" fmla="*/ 488551 w 568379"/>
                        <a:gd name="connsiteY9" fmla="*/ 1168400 h 1364343"/>
                        <a:gd name="connsiteX10" fmla="*/ 568379 w 568379"/>
                        <a:gd name="connsiteY10" fmla="*/ 1364343 h 1364343"/>
                        <a:gd name="connsiteX0" fmla="*/ 568379 w 568379"/>
                        <a:gd name="connsiteY0" fmla="*/ 0 h 1364343"/>
                        <a:gd name="connsiteX1" fmla="*/ 495808 w 568379"/>
                        <a:gd name="connsiteY1" fmla="*/ 203200 h 1364343"/>
                        <a:gd name="connsiteX2" fmla="*/ 253325 w 568379"/>
                        <a:gd name="connsiteY2" fmla="*/ 418391 h 1364343"/>
                        <a:gd name="connsiteX3" fmla="*/ 123557 w 568379"/>
                        <a:gd name="connsiteY3" fmla="*/ 515739 h 1364343"/>
                        <a:gd name="connsiteX4" fmla="*/ 38924 w 568379"/>
                        <a:gd name="connsiteY4" fmla="*/ 581834 h 1364343"/>
                        <a:gd name="connsiteX5" fmla="*/ 33 w 568379"/>
                        <a:gd name="connsiteY5" fmla="*/ 674042 h 1364343"/>
                        <a:gd name="connsiteX6" fmla="*/ 62747 w 568379"/>
                        <a:gd name="connsiteY6" fmla="*/ 785822 h 1364343"/>
                        <a:gd name="connsiteX7" fmla="*/ 146677 w 568379"/>
                        <a:gd name="connsiteY7" fmla="*/ 852873 h 1364343"/>
                        <a:gd name="connsiteX8" fmla="*/ 297342 w 568379"/>
                        <a:gd name="connsiteY8" fmla="*/ 982239 h 1364343"/>
                        <a:gd name="connsiteX9" fmla="*/ 488551 w 568379"/>
                        <a:gd name="connsiteY9" fmla="*/ 1168400 h 1364343"/>
                        <a:gd name="connsiteX10" fmla="*/ 568379 w 568379"/>
                        <a:gd name="connsiteY10" fmla="*/ 1364343 h 1364343"/>
                        <a:gd name="connsiteX0" fmla="*/ 568591 w 568591"/>
                        <a:gd name="connsiteY0" fmla="*/ 0 h 1364343"/>
                        <a:gd name="connsiteX1" fmla="*/ 496020 w 568591"/>
                        <a:gd name="connsiteY1" fmla="*/ 203200 h 1364343"/>
                        <a:gd name="connsiteX2" fmla="*/ 253537 w 568591"/>
                        <a:gd name="connsiteY2" fmla="*/ 418391 h 1364343"/>
                        <a:gd name="connsiteX3" fmla="*/ 123769 w 568591"/>
                        <a:gd name="connsiteY3" fmla="*/ 515739 h 1364343"/>
                        <a:gd name="connsiteX4" fmla="*/ 44432 w 568591"/>
                        <a:gd name="connsiteY4" fmla="*/ 587130 h 1364343"/>
                        <a:gd name="connsiteX5" fmla="*/ 245 w 568591"/>
                        <a:gd name="connsiteY5" fmla="*/ 674042 h 1364343"/>
                        <a:gd name="connsiteX6" fmla="*/ 62959 w 568591"/>
                        <a:gd name="connsiteY6" fmla="*/ 785822 h 1364343"/>
                        <a:gd name="connsiteX7" fmla="*/ 146889 w 568591"/>
                        <a:gd name="connsiteY7" fmla="*/ 852873 h 1364343"/>
                        <a:gd name="connsiteX8" fmla="*/ 297554 w 568591"/>
                        <a:gd name="connsiteY8" fmla="*/ 982239 h 1364343"/>
                        <a:gd name="connsiteX9" fmla="*/ 488763 w 568591"/>
                        <a:gd name="connsiteY9" fmla="*/ 1168400 h 1364343"/>
                        <a:gd name="connsiteX10" fmla="*/ 568591 w 568591"/>
                        <a:gd name="connsiteY10" fmla="*/ 1364343 h 1364343"/>
                        <a:gd name="connsiteX0" fmla="*/ 568591 w 568591"/>
                        <a:gd name="connsiteY0" fmla="*/ 0 h 1364343"/>
                        <a:gd name="connsiteX1" fmla="*/ 496020 w 568591"/>
                        <a:gd name="connsiteY1" fmla="*/ 203200 h 1364343"/>
                        <a:gd name="connsiteX2" fmla="*/ 253537 w 568591"/>
                        <a:gd name="connsiteY2" fmla="*/ 418391 h 1364343"/>
                        <a:gd name="connsiteX3" fmla="*/ 123769 w 568591"/>
                        <a:gd name="connsiteY3" fmla="*/ 515739 h 1364343"/>
                        <a:gd name="connsiteX4" fmla="*/ 44432 w 568591"/>
                        <a:gd name="connsiteY4" fmla="*/ 587130 h 1364343"/>
                        <a:gd name="connsiteX5" fmla="*/ 245 w 568591"/>
                        <a:gd name="connsiteY5" fmla="*/ 674042 h 1364343"/>
                        <a:gd name="connsiteX6" fmla="*/ 62959 w 568591"/>
                        <a:gd name="connsiteY6" fmla="*/ 785822 h 1364343"/>
                        <a:gd name="connsiteX7" fmla="*/ 146889 w 568591"/>
                        <a:gd name="connsiteY7" fmla="*/ 852873 h 1364343"/>
                        <a:gd name="connsiteX8" fmla="*/ 297554 w 568591"/>
                        <a:gd name="connsiteY8" fmla="*/ 982239 h 1364343"/>
                        <a:gd name="connsiteX9" fmla="*/ 488763 w 568591"/>
                        <a:gd name="connsiteY9" fmla="*/ 1168400 h 1364343"/>
                        <a:gd name="connsiteX10" fmla="*/ 568591 w 568591"/>
                        <a:gd name="connsiteY10" fmla="*/ 1364343 h 1364343"/>
                        <a:gd name="connsiteX0" fmla="*/ 565088 w 565088"/>
                        <a:gd name="connsiteY0" fmla="*/ 0 h 1364343"/>
                        <a:gd name="connsiteX1" fmla="*/ 492517 w 565088"/>
                        <a:gd name="connsiteY1" fmla="*/ 203200 h 1364343"/>
                        <a:gd name="connsiteX2" fmla="*/ 250034 w 565088"/>
                        <a:gd name="connsiteY2" fmla="*/ 418391 h 1364343"/>
                        <a:gd name="connsiteX3" fmla="*/ 120266 w 565088"/>
                        <a:gd name="connsiteY3" fmla="*/ 515739 h 1364343"/>
                        <a:gd name="connsiteX4" fmla="*/ 40929 w 565088"/>
                        <a:gd name="connsiteY4" fmla="*/ 587130 h 1364343"/>
                        <a:gd name="connsiteX5" fmla="*/ 273 w 565088"/>
                        <a:gd name="connsiteY5" fmla="*/ 679337 h 1364343"/>
                        <a:gd name="connsiteX6" fmla="*/ 59456 w 565088"/>
                        <a:gd name="connsiteY6" fmla="*/ 785822 h 1364343"/>
                        <a:gd name="connsiteX7" fmla="*/ 143386 w 565088"/>
                        <a:gd name="connsiteY7" fmla="*/ 852873 h 1364343"/>
                        <a:gd name="connsiteX8" fmla="*/ 294051 w 565088"/>
                        <a:gd name="connsiteY8" fmla="*/ 982239 h 1364343"/>
                        <a:gd name="connsiteX9" fmla="*/ 485260 w 565088"/>
                        <a:gd name="connsiteY9" fmla="*/ 1168400 h 1364343"/>
                        <a:gd name="connsiteX10" fmla="*/ 565088 w 565088"/>
                        <a:gd name="connsiteY10" fmla="*/ 1364343 h 1364343"/>
                        <a:gd name="connsiteX0" fmla="*/ 565337 w 565337"/>
                        <a:gd name="connsiteY0" fmla="*/ 0 h 1364343"/>
                        <a:gd name="connsiteX1" fmla="*/ 492766 w 565337"/>
                        <a:gd name="connsiteY1" fmla="*/ 203200 h 1364343"/>
                        <a:gd name="connsiteX2" fmla="*/ 250283 w 565337"/>
                        <a:gd name="connsiteY2" fmla="*/ 418391 h 1364343"/>
                        <a:gd name="connsiteX3" fmla="*/ 120515 w 565337"/>
                        <a:gd name="connsiteY3" fmla="*/ 515739 h 1364343"/>
                        <a:gd name="connsiteX4" fmla="*/ 35883 w 565337"/>
                        <a:gd name="connsiteY4" fmla="*/ 583600 h 1364343"/>
                        <a:gd name="connsiteX5" fmla="*/ 522 w 565337"/>
                        <a:gd name="connsiteY5" fmla="*/ 679337 h 1364343"/>
                        <a:gd name="connsiteX6" fmla="*/ 59705 w 565337"/>
                        <a:gd name="connsiteY6" fmla="*/ 785822 h 1364343"/>
                        <a:gd name="connsiteX7" fmla="*/ 143635 w 565337"/>
                        <a:gd name="connsiteY7" fmla="*/ 852873 h 1364343"/>
                        <a:gd name="connsiteX8" fmla="*/ 294300 w 565337"/>
                        <a:gd name="connsiteY8" fmla="*/ 982239 h 1364343"/>
                        <a:gd name="connsiteX9" fmla="*/ 485509 w 565337"/>
                        <a:gd name="connsiteY9" fmla="*/ 1168400 h 1364343"/>
                        <a:gd name="connsiteX10" fmla="*/ 565337 w 565337"/>
                        <a:gd name="connsiteY10" fmla="*/ 1364343 h 1364343"/>
                        <a:gd name="connsiteX0" fmla="*/ 565545 w 565545"/>
                        <a:gd name="connsiteY0" fmla="*/ 0 h 1364343"/>
                        <a:gd name="connsiteX1" fmla="*/ 492974 w 565545"/>
                        <a:gd name="connsiteY1" fmla="*/ 203200 h 1364343"/>
                        <a:gd name="connsiteX2" fmla="*/ 250491 w 565545"/>
                        <a:gd name="connsiteY2" fmla="*/ 418391 h 1364343"/>
                        <a:gd name="connsiteX3" fmla="*/ 120723 w 565545"/>
                        <a:gd name="connsiteY3" fmla="*/ 515739 h 1364343"/>
                        <a:gd name="connsiteX4" fmla="*/ 36091 w 565545"/>
                        <a:gd name="connsiteY4" fmla="*/ 583600 h 1364343"/>
                        <a:gd name="connsiteX5" fmla="*/ 730 w 565545"/>
                        <a:gd name="connsiteY5" fmla="*/ 679337 h 1364343"/>
                        <a:gd name="connsiteX6" fmla="*/ 59913 w 565545"/>
                        <a:gd name="connsiteY6" fmla="*/ 785822 h 1364343"/>
                        <a:gd name="connsiteX7" fmla="*/ 143843 w 565545"/>
                        <a:gd name="connsiteY7" fmla="*/ 852873 h 1364343"/>
                        <a:gd name="connsiteX8" fmla="*/ 294508 w 565545"/>
                        <a:gd name="connsiteY8" fmla="*/ 982239 h 1364343"/>
                        <a:gd name="connsiteX9" fmla="*/ 485717 w 565545"/>
                        <a:gd name="connsiteY9" fmla="*/ 1168400 h 1364343"/>
                        <a:gd name="connsiteX10" fmla="*/ 565545 w 565545"/>
                        <a:gd name="connsiteY10" fmla="*/ 1364343 h 1364343"/>
                        <a:gd name="connsiteX0" fmla="*/ 565545 w 565545"/>
                        <a:gd name="connsiteY0" fmla="*/ 0 h 1364343"/>
                        <a:gd name="connsiteX1" fmla="*/ 492974 w 565545"/>
                        <a:gd name="connsiteY1" fmla="*/ 203200 h 1364343"/>
                        <a:gd name="connsiteX2" fmla="*/ 250491 w 565545"/>
                        <a:gd name="connsiteY2" fmla="*/ 418391 h 1364343"/>
                        <a:gd name="connsiteX3" fmla="*/ 120723 w 565545"/>
                        <a:gd name="connsiteY3" fmla="*/ 515739 h 1364343"/>
                        <a:gd name="connsiteX4" fmla="*/ 36091 w 565545"/>
                        <a:gd name="connsiteY4" fmla="*/ 583600 h 1364343"/>
                        <a:gd name="connsiteX5" fmla="*/ 730 w 565545"/>
                        <a:gd name="connsiteY5" fmla="*/ 679337 h 1364343"/>
                        <a:gd name="connsiteX6" fmla="*/ 59913 w 565545"/>
                        <a:gd name="connsiteY6" fmla="*/ 785822 h 1364343"/>
                        <a:gd name="connsiteX7" fmla="*/ 145609 w 565545"/>
                        <a:gd name="connsiteY7" fmla="*/ 861699 h 1364343"/>
                        <a:gd name="connsiteX8" fmla="*/ 294508 w 565545"/>
                        <a:gd name="connsiteY8" fmla="*/ 982239 h 1364343"/>
                        <a:gd name="connsiteX9" fmla="*/ 485717 w 565545"/>
                        <a:gd name="connsiteY9" fmla="*/ 1168400 h 1364343"/>
                        <a:gd name="connsiteX10" fmla="*/ 565545 w 565545"/>
                        <a:gd name="connsiteY10" fmla="*/ 1364343 h 1364343"/>
                        <a:gd name="connsiteX0" fmla="*/ 565545 w 565545"/>
                        <a:gd name="connsiteY0" fmla="*/ 0 h 1364343"/>
                        <a:gd name="connsiteX1" fmla="*/ 492974 w 565545"/>
                        <a:gd name="connsiteY1" fmla="*/ 203200 h 1364343"/>
                        <a:gd name="connsiteX2" fmla="*/ 354641 w 565545"/>
                        <a:gd name="connsiteY2" fmla="*/ 441339 h 1364343"/>
                        <a:gd name="connsiteX3" fmla="*/ 120723 w 565545"/>
                        <a:gd name="connsiteY3" fmla="*/ 515739 h 1364343"/>
                        <a:gd name="connsiteX4" fmla="*/ 36091 w 565545"/>
                        <a:gd name="connsiteY4" fmla="*/ 583600 h 1364343"/>
                        <a:gd name="connsiteX5" fmla="*/ 730 w 565545"/>
                        <a:gd name="connsiteY5" fmla="*/ 679337 h 1364343"/>
                        <a:gd name="connsiteX6" fmla="*/ 59913 w 565545"/>
                        <a:gd name="connsiteY6" fmla="*/ 785822 h 1364343"/>
                        <a:gd name="connsiteX7" fmla="*/ 145609 w 565545"/>
                        <a:gd name="connsiteY7" fmla="*/ 861699 h 1364343"/>
                        <a:gd name="connsiteX8" fmla="*/ 294508 w 565545"/>
                        <a:gd name="connsiteY8" fmla="*/ 982239 h 1364343"/>
                        <a:gd name="connsiteX9" fmla="*/ 485717 w 565545"/>
                        <a:gd name="connsiteY9" fmla="*/ 1168400 h 1364343"/>
                        <a:gd name="connsiteX10" fmla="*/ 565545 w 565545"/>
                        <a:gd name="connsiteY10" fmla="*/ 1364343 h 1364343"/>
                        <a:gd name="connsiteX0" fmla="*/ 568070 w 568070"/>
                        <a:gd name="connsiteY0" fmla="*/ 0 h 1364343"/>
                        <a:gd name="connsiteX1" fmla="*/ 495499 w 568070"/>
                        <a:gd name="connsiteY1" fmla="*/ 203200 h 1364343"/>
                        <a:gd name="connsiteX2" fmla="*/ 357166 w 568070"/>
                        <a:gd name="connsiteY2" fmla="*/ 441339 h 1364343"/>
                        <a:gd name="connsiteX3" fmla="*/ 290947 w 568070"/>
                        <a:gd name="connsiteY3" fmla="*/ 522800 h 1364343"/>
                        <a:gd name="connsiteX4" fmla="*/ 38616 w 568070"/>
                        <a:gd name="connsiteY4" fmla="*/ 583600 h 1364343"/>
                        <a:gd name="connsiteX5" fmla="*/ 3255 w 568070"/>
                        <a:gd name="connsiteY5" fmla="*/ 679337 h 1364343"/>
                        <a:gd name="connsiteX6" fmla="*/ 62438 w 568070"/>
                        <a:gd name="connsiteY6" fmla="*/ 785822 h 1364343"/>
                        <a:gd name="connsiteX7" fmla="*/ 148134 w 568070"/>
                        <a:gd name="connsiteY7" fmla="*/ 861699 h 1364343"/>
                        <a:gd name="connsiteX8" fmla="*/ 297033 w 568070"/>
                        <a:gd name="connsiteY8" fmla="*/ 982239 h 1364343"/>
                        <a:gd name="connsiteX9" fmla="*/ 488242 w 568070"/>
                        <a:gd name="connsiteY9" fmla="*/ 1168400 h 1364343"/>
                        <a:gd name="connsiteX10" fmla="*/ 568070 w 568070"/>
                        <a:gd name="connsiteY10" fmla="*/ 1364343 h 1364343"/>
                        <a:gd name="connsiteX0" fmla="*/ 571136 w 571136"/>
                        <a:gd name="connsiteY0" fmla="*/ 0 h 1364343"/>
                        <a:gd name="connsiteX1" fmla="*/ 498565 w 571136"/>
                        <a:gd name="connsiteY1" fmla="*/ 203200 h 1364343"/>
                        <a:gd name="connsiteX2" fmla="*/ 360232 w 571136"/>
                        <a:gd name="connsiteY2" fmla="*/ 441339 h 1364343"/>
                        <a:gd name="connsiteX3" fmla="*/ 41682 w 571136"/>
                        <a:gd name="connsiteY3" fmla="*/ 583600 h 1364343"/>
                        <a:gd name="connsiteX4" fmla="*/ 6321 w 571136"/>
                        <a:gd name="connsiteY4" fmla="*/ 679337 h 1364343"/>
                        <a:gd name="connsiteX5" fmla="*/ 65504 w 571136"/>
                        <a:gd name="connsiteY5" fmla="*/ 785822 h 1364343"/>
                        <a:gd name="connsiteX6" fmla="*/ 151200 w 571136"/>
                        <a:gd name="connsiteY6" fmla="*/ 861699 h 1364343"/>
                        <a:gd name="connsiteX7" fmla="*/ 300099 w 571136"/>
                        <a:gd name="connsiteY7" fmla="*/ 982239 h 1364343"/>
                        <a:gd name="connsiteX8" fmla="*/ 491308 w 571136"/>
                        <a:gd name="connsiteY8" fmla="*/ 1168400 h 1364343"/>
                        <a:gd name="connsiteX9" fmla="*/ 571136 w 571136"/>
                        <a:gd name="connsiteY9" fmla="*/ 1364343 h 1364343"/>
                        <a:gd name="connsiteX0" fmla="*/ 574155 w 574155"/>
                        <a:gd name="connsiteY0" fmla="*/ 0 h 1364343"/>
                        <a:gd name="connsiteX1" fmla="*/ 501584 w 574155"/>
                        <a:gd name="connsiteY1" fmla="*/ 203200 h 1364343"/>
                        <a:gd name="connsiteX2" fmla="*/ 363251 w 574155"/>
                        <a:gd name="connsiteY2" fmla="*/ 441339 h 1364343"/>
                        <a:gd name="connsiteX3" fmla="*/ 274184 w 574155"/>
                        <a:gd name="connsiteY3" fmla="*/ 548295 h 1364343"/>
                        <a:gd name="connsiteX4" fmla="*/ 9340 w 574155"/>
                        <a:gd name="connsiteY4" fmla="*/ 679337 h 1364343"/>
                        <a:gd name="connsiteX5" fmla="*/ 68523 w 574155"/>
                        <a:gd name="connsiteY5" fmla="*/ 785822 h 1364343"/>
                        <a:gd name="connsiteX6" fmla="*/ 154219 w 574155"/>
                        <a:gd name="connsiteY6" fmla="*/ 861699 h 1364343"/>
                        <a:gd name="connsiteX7" fmla="*/ 303118 w 574155"/>
                        <a:gd name="connsiteY7" fmla="*/ 982239 h 1364343"/>
                        <a:gd name="connsiteX8" fmla="*/ 494327 w 574155"/>
                        <a:gd name="connsiteY8" fmla="*/ 1168400 h 1364343"/>
                        <a:gd name="connsiteX9" fmla="*/ 574155 w 574155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07327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14388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14388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14388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420097 w 420097"/>
                        <a:gd name="connsiteY0" fmla="*/ 0 h 1364343"/>
                        <a:gd name="connsiteX1" fmla="*/ 347526 w 420097"/>
                        <a:gd name="connsiteY1" fmla="*/ 203200 h 1364343"/>
                        <a:gd name="connsiteX2" fmla="*/ 209193 w 420097"/>
                        <a:gd name="connsiteY2" fmla="*/ 441339 h 1364343"/>
                        <a:gd name="connsiteX3" fmla="*/ 127187 w 420097"/>
                        <a:gd name="connsiteY3" fmla="*/ 548295 h 1364343"/>
                        <a:gd name="connsiteX4" fmla="*/ 74173 w 420097"/>
                        <a:gd name="connsiteY4" fmla="*/ 659919 h 1364343"/>
                        <a:gd name="connsiteX5" fmla="*/ 119234 w 420097"/>
                        <a:gd name="connsiteY5" fmla="*/ 801710 h 1364343"/>
                        <a:gd name="connsiteX6" fmla="*/ 161 w 420097"/>
                        <a:gd name="connsiteY6" fmla="*/ 861699 h 1364343"/>
                        <a:gd name="connsiteX7" fmla="*/ 149060 w 420097"/>
                        <a:gd name="connsiteY7" fmla="*/ 982239 h 1364343"/>
                        <a:gd name="connsiteX8" fmla="*/ 340269 w 420097"/>
                        <a:gd name="connsiteY8" fmla="*/ 1168400 h 1364343"/>
                        <a:gd name="connsiteX9" fmla="*/ 420097 w 420097"/>
                        <a:gd name="connsiteY9" fmla="*/ 1364343 h 1364343"/>
                        <a:gd name="connsiteX0" fmla="*/ 345962 w 345962"/>
                        <a:gd name="connsiteY0" fmla="*/ 0 h 1364343"/>
                        <a:gd name="connsiteX1" fmla="*/ 273391 w 345962"/>
                        <a:gd name="connsiteY1" fmla="*/ 203200 h 1364343"/>
                        <a:gd name="connsiteX2" fmla="*/ 135058 w 345962"/>
                        <a:gd name="connsiteY2" fmla="*/ 441339 h 1364343"/>
                        <a:gd name="connsiteX3" fmla="*/ 53052 w 345962"/>
                        <a:gd name="connsiteY3" fmla="*/ 548295 h 1364343"/>
                        <a:gd name="connsiteX4" fmla="*/ 38 w 345962"/>
                        <a:gd name="connsiteY4" fmla="*/ 659919 h 1364343"/>
                        <a:gd name="connsiteX5" fmla="*/ 45099 w 345962"/>
                        <a:gd name="connsiteY5" fmla="*/ 801710 h 1364343"/>
                        <a:gd name="connsiteX6" fmla="*/ 74925 w 345962"/>
                        <a:gd name="connsiteY6" fmla="*/ 982239 h 1364343"/>
                        <a:gd name="connsiteX7" fmla="*/ 266134 w 345962"/>
                        <a:gd name="connsiteY7" fmla="*/ 1168400 h 1364343"/>
                        <a:gd name="connsiteX8" fmla="*/ 345962 w 345962"/>
                        <a:gd name="connsiteY8" fmla="*/ 1364343 h 1364343"/>
                        <a:gd name="connsiteX0" fmla="*/ 345962 w 345962"/>
                        <a:gd name="connsiteY0" fmla="*/ 0 h 1364343"/>
                        <a:gd name="connsiteX1" fmla="*/ 273391 w 345962"/>
                        <a:gd name="connsiteY1" fmla="*/ 203200 h 1364343"/>
                        <a:gd name="connsiteX2" fmla="*/ 135058 w 345962"/>
                        <a:gd name="connsiteY2" fmla="*/ 441339 h 1364343"/>
                        <a:gd name="connsiteX3" fmla="*/ 53052 w 345962"/>
                        <a:gd name="connsiteY3" fmla="*/ 548295 h 1364343"/>
                        <a:gd name="connsiteX4" fmla="*/ 38 w 345962"/>
                        <a:gd name="connsiteY4" fmla="*/ 659919 h 1364343"/>
                        <a:gd name="connsiteX5" fmla="*/ 45099 w 345962"/>
                        <a:gd name="connsiteY5" fmla="*/ 801710 h 1364343"/>
                        <a:gd name="connsiteX6" fmla="*/ 74925 w 345962"/>
                        <a:gd name="connsiteY6" fmla="*/ 982239 h 1364343"/>
                        <a:gd name="connsiteX7" fmla="*/ 282022 w 345962"/>
                        <a:gd name="connsiteY7" fmla="*/ 1157809 h 1364343"/>
                        <a:gd name="connsiteX8" fmla="*/ 345962 w 345962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73408 w 345979"/>
                        <a:gd name="connsiteY1" fmla="*/ 203200 h 1364343"/>
                        <a:gd name="connsiteX2" fmla="*/ 135075 w 345979"/>
                        <a:gd name="connsiteY2" fmla="*/ 441339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73408 w 345979"/>
                        <a:gd name="connsiteY1" fmla="*/ 203200 h 1364343"/>
                        <a:gd name="connsiteX2" fmla="*/ 135075 w 345979"/>
                        <a:gd name="connsiteY2" fmla="*/ 441339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73408 w 345979"/>
                        <a:gd name="connsiteY1" fmla="*/ 203200 h 1364343"/>
                        <a:gd name="connsiteX2" fmla="*/ 158023 w 345979"/>
                        <a:gd name="connsiteY2" fmla="*/ 411330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84000 w 345979"/>
                        <a:gd name="connsiteY1" fmla="*/ 224383 h 1364343"/>
                        <a:gd name="connsiteX2" fmla="*/ 158023 w 345979"/>
                        <a:gd name="connsiteY2" fmla="*/ 411330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6991 w 346991"/>
                        <a:gd name="connsiteY0" fmla="*/ 0 h 1364343"/>
                        <a:gd name="connsiteX1" fmla="*/ 285012 w 346991"/>
                        <a:gd name="connsiteY1" fmla="*/ 224383 h 1364343"/>
                        <a:gd name="connsiteX2" fmla="*/ 159035 w 346991"/>
                        <a:gd name="connsiteY2" fmla="*/ 411330 h 1364343"/>
                        <a:gd name="connsiteX3" fmla="*/ 87620 w 346991"/>
                        <a:gd name="connsiteY3" fmla="*/ 505929 h 1364343"/>
                        <a:gd name="connsiteX4" fmla="*/ 1067 w 346991"/>
                        <a:gd name="connsiteY4" fmla="*/ 659919 h 1364343"/>
                        <a:gd name="connsiteX5" fmla="*/ 46128 w 346991"/>
                        <a:gd name="connsiteY5" fmla="*/ 801710 h 1364343"/>
                        <a:gd name="connsiteX6" fmla="*/ 144799 w 346991"/>
                        <a:gd name="connsiteY6" fmla="*/ 936342 h 1364343"/>
                        <a:gd name="connsiteX7" fmla="*/ 283051 w 346991"/>
                        <a:gd name="connsiteY7" fmla="*/ 1157809 h 1364343"/>
                        <a:gd name="connsiteX8" fmla="*/ 346991 w 346991"/>
                        <a:gd name="connsiteY8" fmla="*/ 1364343 h 1364343"/>
                        <a:gd name="connsiteX0" fmla="*/ 350811 w 350811"/>
                        <a:gd name="connsiteY0" fmla="*/ 0 h 1364343"/>
                        <a:gd name="connsiteX1" fmla="*/ 288832 w 350811"/>
                        <a:gd name="connsiteY1" fmla="*/ 224383 h 1364343"/>
                        <a:gd name="connsiteX2" fmla="*/ 162855 w 350811"/>
                        <a:gd name="connsiteY2" fmla="*/ 411330 h 1364343"/>
                        <a:gd name="connsiteX3" fmla="*/ 4887 w 350811"/>
                        <a:gd name="connsiteY3" fmla="*/ 659919 h 1364343"/>
                        <a:gd name="connsiteX4" fmla="*/ 49948 w 350811"/>
                        <a:gd name="connsiteY4" fmla="*/ 801710 h 1364343"/>
                        <a:gd name="connsiteX5" fmla="*/ 148619 w 350811"/>
                        <a:gd name="connsiteY5" fmla="*/ 936342 h 1364343"/>
                        <a:gd name="connsiteX6" fmla="*/ 286871 w 350811"/>
                        <a:gd name="connsiteY6" fmla="*/ 1157809 h 1364343"/>
                        <a:gd name="connsiteX7" fmla="*/ 350811 w 350811"/>
                        <a:gd name="connsiteY7" fmla="*/ 1364343 h 1364343"/>
                        <a:gd name="connsiteX0" fmla="*/ 345966 w 345966"/>
                        <a:gd name="connsiteY0" fmla="*/ 0 h 1364343"/>
                        <a:gd name="connsiteX1" fmla="*/ 283987 w 345966"/>
                        <a:gd name="connsiteY1" fmla="*/ 224383 h 1364343"/>
                        <a:gd name="connsiteX2" fmla="*/ 158010 w 345966"/>
                        <a:gd name="connsiteY2" fmla="*/ 411330 h 1364343"/>
                        <a:gd name="connsiteX3" fmla="*/ 42 w 345966"/>
                        <a:gd name="connsiteY3" fmla="*/ 659919 h 1364343"/>
                        <a:gd name="connsiteX4" fmla="*/ 143774 w 345966"/>
                        <a:gd name="connsiteY4" fmla="*/ 936342 h 1364343"/>
                        <a:gd name="connsiteX5" fmla="*/ 282026 w 345966"/>
                        <a:gd name="connsiteY5" fmla="*/ 1157809 h 1364343"/>
                        <a:gd name="connsiteX6" fmla="*/ 345966 w 345966"/>
                        <a:gd name="connsiteY6" fmla="*/ 1364343 h 1364343"/>
                        <a:gd name="connsiteX0" fmla="*/ 342438 w 342438"/>
                        <a:gd name="connsiteY0" fmla="*/ 0 h 1364343"/>
                        <a:gd name="connsiteX1" fmla="*/ 280459 w 342438"/>
                        <a:gd name="connsiteY1" fmla="*/ 224383 h 1364343"/>
                        <a:gd name="connsiteX2" fmla="*/ 154482 w 342438"/>
                        <a:gd name="connsiteY2" fmla="*/ 411330 h 1364343"/>
                        <a:gd name="connsiteX3" fmla="*/ 44 w 342438"/>
                        <a:gd name="connsiteY3" fmla="*/ 661684 h 1364343"/>
                        <a:gd name="connsiteX4" fmla="*/ 140246 w 342438"/>
                        <a:gd name="connsiteY4" fmla="*/ 936342 h 1364343"/>
                        <a:gd name="connsiteX5" fmla="*/ 278498 w 342438"/>
                        <a:gd name="connsiteY5" fmla="*/ 1157809 h 1364343"/>
                        <a:gd name="connsiteX6" fmla="*/ 342438 w 342438"/>
                        <a:gd name="connsiteY6" fmla="*/ 1364343 h 1364343"/>
                        <a:gd name="connsiteX0" fmla="*/ 342438 w 342438"/>
                        <a:gd name="connsiteY0" fmla="*/ 0 h 1364343"/>
                        <a:gd name="connsiteX1" fmla="*/ 280459 w 342438"/>
                        <a:gd name="connsiteY1" fmla="*/ 224383 h 1364343"/>
                        <a:gd name="connsiteX2" fmla="*/ 154482 w 342438"/>
                        <a:gd name="connsiteY2" fmla="*/ 411330 h 1364343"/>
                        <a:gd name="connsiteX3" fmla="*/ 44 w 342438"/>
                        <a:gd name="connsiteY3" fmla="*/ 661684 h 1364343"/>
                        <a:gd name="connsiteX4" fmla="*/ 140246 w 342438"/>
                        <a:gd name="connsiteY4" fmla="*/ 936342 h 1364343"/>
                        <a:gd name="connsiteX5" fmla="*/ 278498 w 342438"/>
                        <a:gd name="connsiteY5" fmla="*/ 1157809 h 1364343"/>
                        <a:gd name="connsiteX6" fmla="*/ 342438 w 342438"/>
                        <a:gd name="connsiteY6" fmla="*/ 1364343 h 1364343"/>
                        <a:gd name="connsiteX0" fmla="*/ 342438 w 342438"/>
                        <a:gd name="connsiteY0" fmla="*/ 0 h 1364343"/>
                        <a:gd name="connsiteX1" fmla="*/ 280459 w 342438"/>
                        <a:gd name="connsiteY1" fmla="*/ 224383 h 1364343"/>
                        <a:gd name="connsiteX2" fmla="*/ 154482 w 342438"/>
                        <a:gd name="connsiteY2" fmla="*/ 411330 h 1364343"/>
                        <a:gd name="connsiteX3" fmla="*/ 44 w 342438"/>
                        <a:gd name="connsiteY3" fmla="*/ 661684 h 1364343"/>
                        <a:gd name="connsiteX4" fmla="*/ 140246 w 342438"/>
                        <a:gd name="connsiteY4" fmla="*/ 936342 h 1364343"/>
                        <a:gd name="connsiteX5" fmla="*/ 278498 w 342438"/>
                        <a:gd name="connsiteY5" fmla="*/ 1157809 h 1364343"/>
                        <a:gd name="connsiteX6" fmla="*/ 342438 w 342438"/>
                        <a:gd name="connsiteY6" fmla="*/ 1364343 h 1364343"/>
                        <a:gd name="connsiteX0" fmla="*/ 342438 w 342438"/>
                        <a:gd name="connsiteY0" fmla="*/ 0 h 1389056"/>
                        <a:gd name="connsiteX1" fmla="*/ 280459 w 342438"/>
                        <a:gd name="connsiteY1" fmla="*/ 224383 h 1389056"/>
                        <a:gd name="connsiteX2" fmla="*/ 154482 w 342438"/>
                        <a:gd name="connsiteY2" fmla="*/ 411330 h 1389056"/>
                        <a:gd name="connsiteX3" fmla="*/ 44 w 342438"/>
                        <a:gd name="connsiteY3" fmla="*/ 661684 h 1389056"/>
                        <a:gd name="connsiteX4" fmla="*/ 140246 w 342438"/>
                        <a:gd name="connsiteY4" fmla="*/ 936342 h 1389056"/>
                        <a:gd name="connsiteX5" fmla="*/ 278498 w 342438"/>
                        <a:gd name="connsiteY5" fmla="*/ 1157809 h 1389056"/>
                        <a:gd name="connsiteX6" fmla="*/ 338907 w 342438"/>
                        <a:gd name="connsiteY6" fmla="*/ 1389056 h 1389056"/>
                        <a:gd name="connsiteX0" fmla="*/ 202878 w 202878"/>
                        <a:gd name="connsiteY0" fmla="*/ 0 h 1389056"/>
                        <a:gd name="connsiteX1" fmla="*/ 140899 w 202878"/>
                        <a:gd name="connsiteY1" fmla="*/ 224383 h 1389056"/>
                        <a:gd name="connsiteX2" fmla="*/ 14922 w 202878"/>
                        <a:gd name="connsiteY2" fmla="*/ 411330 h 1389056"/>
                        <a:gd name="connsiteX3" fmla="*/ 82906 w 202878"/>
                        <a:gd name="connsiteY3" fmla="*/ 681102 h 1389056"/>
                        <a:gd name="connsiteX4" fmla="*/ 686 w 202878"/>
                        <a:gd name="connsiteY4" fmla="*/ 936342 h 1389056"/>
                        <a:gd name="connsiteX5" fmla="*/ 138938 w 202878"/>
                        <a:gd name="connsiteY5" fmla="*/ 1157809 h 1389056"/>
                        <a:gd name="connsiteX6" fmla="*/ 199347 w 202878"/>
                        <a:gd name="connsiteY6" fmla="*/ 1389056 h 1389056"/>
                        <a:gd name="connsiteX0" fmla="*/ 203064 w 203064"/>
                        <a:gd name="connsiteY0" fmla="*/ 0 h 1389056"/>
                        <a:gd name="connsiteX1" fmla="*/ 141085 w 203064"/>
                        <a:gd name="connsiteY1" fmla="*/ 224383 h 1389056"/>
                        <a:gd name="connsiteX2" fmla="*/ 83092 w 203064"/>
                        <a:gd name="connsiteY2" fmla="*/ 681102 h 1389056"/>
                        <a:gd name="connsiteX3" fmla="*/ 872 w 203064"/>
                        <a:gd name="connsiteY3" fmla="*/ 936342 h 1389056"/>
                        <a:gd name="connsiteX4" fmla="*/ 139124 w 203064"/>
                        <a:gd name="connsiteY4" fmla="*/ 1157809 h 1389056"/>
                        <a:gd name="connsiteX5" fmla="*/ 199533 w 203064"/>
                        <a:gd name="connsiteY5" fmla="*/ 1389056 h 1389056"/>
                        <a:gd name="connsiteX0" fmla="*/ 119975 w 119975"/>
                        <a:gd name="connsiteY0" fmla="*/ 0 h 1389056"/>
                        <a:gd name="connsiteX1" fmla="*/ 57996 w 119975"/>
                        <a:gd name="connsiteY1" fmla="*/ 224383 h 1389056"/>
                        <a:gd name="connsiteX2" fmla="*/ 3 w 119975"/>
                        <a:gd name="connsiteY2" fmla="*/ 681102 h 1389056"/>
                        <a:gd name="connsiteX3" fmla="*/ 56035 w 119975"/>
                        <a:gd name="connsiteY3" fmla="*/ 1157809 h 1389056"/>
                        <a:gd name="connsiteX4" fmla="*/ 116444 w 119975"/>
                        <a:gd name="connsiteY4" fmla="*/ 1389056 h 1389056"/>
                        <a:gd name="connsiteX0" fmla="*/ 120287 w 120287"/>
                        <a:gd name="connsiteY0" fmla="*/ 0 h 1389056"/>
                        <a:gd name="connsiteX1" fmla="*/ 58308 w 120287"/>
                        <a:gd name="connsiteY1" fmla="*/ 224383 h 1389056"/>
                        <a:gd name="connsiteX2" fmla="*/ 315 w 120287"/>
                        <a:gd name="connsiteY2" fmla="*/ 681102 h 1389056"/>
                        <a:gd name="connsiteX3" fmla="*/ 84591 w 120287"/>
                        <a:gd name="connsiteY3" fmla="*/ 1096026 h 1389056"/>
                        <a:gd name="connsiteX4" fmla="*/ 116756 w 120287"/>
                        <a:gd name="connsiteY4" fmla="*/ 1389056 h 1389056"/>
                        <a:gd name="connsiteX0" fmla="*/ 120287 w 120287"/>
                        <a:gd name="connsiteY0" fmla="*/ 0 h 1389056"/>
                        <a:gd name="connsiteX1" fmla="*/ 58308 w 120287"/>
                        <a:gd name="connsiteY1" fmla="*/ 224383 h 1389056"/>
                        <a:gd name="connsiteX2" fmla="*/ 315 w 120287"/>
                        <a:gd name="connsiteY2" fmla="*/ 681102 h 1389056"/>
                        <a:gd name="connsiteX3" fmla="*/ 84591 w 120287"/>
                        <a:gd name="connsiteY3" fmla="*/ 1096026 h 1389056"/>
                        <a:gd name="connsiteX4" fmla="*/ 116756 w 120287"/>
                        <a:gd name="connsiteY4" fmla="*/ 1389056 h 1389056"/>
                        <a:gd name="connsiteX0" fmla="*/ 120047 w 120047"/>
                        <a:gd name="connsiteY0" fmla="*/ 0 h 1389056"/>
                        <a:gd name="connsiteX1" fmla="*/ 58068 w 120047"/>
                        <a:gd name="connsiteY1" fmla="*/ 224383 h 1389056"/>
                        <a:gd name="connsiteX2" fmla="*/ 75 w 120047"/>
                        <a:gd name="connsiteY2" fmla="*/ 681102 h 1389056"/>
                        <a:gd name="connsiteX3" fmla="*/ 70229 w 120047"/>
                        <a:gd name="connsiteY3" fmla="*/ 1039538 h 1389056"/>
                        <a:gd name="connsiteX4" fmla="*/ 116516 w 120047"/>
                        <a:gd name="connsiteY4" fmla="*/ 1389056 h 1389056"/>
                        <a:gd name="connsiteX0" fmla="*/ 120047 w 120047"/>
                        <a:gd name="connsiteY0" fmla="*/ 0 h 1389056"/>
                        <a:gd name="connsiteX1" fmla="*/ 58068 w 120047"/>
                        <a:gd name="connsiteY1" fmla="*/ 224383 h 1389056"/>
                        <a:gd name="connsiteX2" fmla="*/ 75 w 120047"/>
                        <a:gd name="connsiteY2" fmla="*/ 681102 h 1389056"/>
                        <a:gd name="connsiteX3" fmla="*/ 70229 w 120047"/>
                        <a:gd name="connsiteY3" fmla="*/ 1039538 h 1389056"/>
                        <a:gd name="connsiteX4" fmla="*/ 116516 w 120047"/>
                        <a:gd name="connsiteY4" fmla="*/ 1389056 h 1389056"/>
                        <a:gd name="connsiteX0" fmla="*/ 120047 w 120047"/>
                        <a:gd name="connsiteY0" fmla="*/ 0 h 1389056"/>
                        <a:gd name="connsiteX1" fmla="*/ 58068 w 120047"/>
                        <a:gd name="connsiteY1" fmla="*/ 224383 h 1389056"/>
                        <a:gd name="connsiteX2" fmla="*/ 75 w 120047"/>
                        <a:gd name="connsiteY2" fmla="*/ 681102 h 1389056"/>
                        <a:gd name="connsiteX3" fmla="*/ 70229 w 120047"/>
                        <a:gd name="connsiteY3" fmla="*/ 1039538 h 1389056"/>
                        <a:gd name="connsiteX4" fmla="*/ 116516 w 120047"/>
                        <a:gd name="connsiteY4" fmla="*/ 1389056 h 1389056"/>
                        <a:gd name="connsiteX0" fmla="*/ 120101 w 120101"/>
                        <a:gd name="connsiteY0" fmla="*/ 0 h 1389056"/>
                        <a:gd name="connsiteX1" fmla="*/ 88131 w 120101"/>
                        <a:gd name="connsiteY1" fmla="*/ 252627 h 1389056"/>
                        <a:gd name="connsiteX2" fmla="*/ 129 w 120101"/>
                        <a:gd name="connsiteY2" fmla="*/ 681102 h 1389056"/>
                        <a:gd name="connsiteX3" fmla="*/ 70283 w 120101"/>
                        <a:gd name="connsiteY3" fmla="*/ 1039538 h 1389056"/>
                        <a:gd name="connsiteX4" fmla="*/ 116570 w 120101"/>
                        <a:gd name="connsiteY4" fmla="*/ 1389056 h 1389056"/>
                        <a:gd name="connsiteX0" fmla="*/ 121852 w 121852"/>
                        <a:gd name="connsiteY0" fmla="*/ 0 h 1389056"/>
                        <a:gd name="connsiteX1" fmla="*/ 89882 w 121852"/>
                        <a:gd name="connsiteY1" fmla="*/ 252627 h 1389056"/>
                        <a:gd name="connsiteX2" fmla="*/ 115 w 121852"/>
                        <a:gd name="connsiteY2" fmla="*/ 672275 h 1389056"/>
                        <a:gd name="connsiteX3" fmla="*/ 72034 w 121852"/>
                        <a:gd name="connsiteY3" fmla="*/ 1039538 h 1389056"/>
                        <a:gd name="connsiteX4" fmla="*/ 118321 w 121852"/>
                        <a:gd name="connsiteY4" fmla="*/ 1389056 h 1389056"/>
                        <a:gd name="connsiteX0" fmla="*/ 50760 w 50760"/>
                        <a:gd name="connsiteY0" fmla="*/ 0 h 1389056"/>
                        <a:gd name="connsiteX1" fmla="*/ 18790 w 50760"/>
                        <a:gd name="connsiteY1" fmla="*/ 252627 h 1389056"/>
                        <a:gd name="connsiteX2" fmla="*/ 942 w 50760"/>
                        <a:gd name="connsiteY2" fmla="*/ 1039538 h 1389056"/>
                        <a:gd name="connsiteX3" fmla="*/ 47229 w 50760"/>
                        <a:gd name="connsiteY3" fmla="*/ 1389056 h 1389056"/>
                        <a:gd name="connsiteX0" fmla="*/ 49818 w 49818"/>
                        <a:gd name="connsiteY0" fmla="*/ 0 h 1389056"/>
                        <a:gd name="connsiteX1" fmla="*/ 0 w 49818"/>
                        <a:gd name="connsiteY1" fmla="*/ 1039538 h 1389056"/>
                        <a:gd name="connsiteX2" fmla="*/ 46287 w 49818"/>
                        <a:gd name="connsiteY2" fmla="*/ 1389056 h 1389056"/>
                        <a:gd name="connsiteX0" fmla="*/ 3531 w 3531"/>
                        <a:gd name="connsiteY0" fmla="*/ 0 h 1389056"/>
                        <a:gd name="connsiteX1" fmla="*/ 0 w 3531"/>
                        <a:gd name="connsiteY1" fmla="*/ 1389056 h 1389056"/>
                        <a:gd name="connsiteX0" fmla="*/ 45 w 66483"/>
                        <a:gd name="connsiteY0" fmla="*/ 0 h 10000"/>
                        <a:gd name="connsiteX1" fmla="*/ 66437 w 66483"/>
                        <a:gd name="connsiteY1" fmla="*/ 10000 h 10000"/>
                        <a:gd name="connsiteX0" fmla="*/ 59 w 51229"/>
                        <a:gd name="connsiteY0" fmla="*/ 0 h 9961"/>
                        <a:gd name="connsiteX1" fmla="*/ 51172 w 51229"/>
                        <a:gd name="connsiteY1" fmla="*/ 9961 h 9961"/>
                        <a:gd name="connsiteX0" fmla="*/ 16 w 7026"/>
                        <a:gd name="connsiteY0" fmla="*/ 0 h 10000"/>
                        <a:gd name="connsiteX1" fmla="*/ 7011 w 7026"/>
                        <a:gd name="connsiteY1" fmla="*/ 10000 h 10000"/>
                        <a:gd name="connsiteX0" fmla="*/ 27 w 7886"/>
                        <a:gd name="connsiteY0" fmla="*/ 0 h 10000"/>
                        <a:gd name="connsiteX1" fmla="*/ 7860 w 7886"/>
                        <a:gd name="connsiteY1" fmla="*/ 10000 h 10000"/>
                        <a:gd name="connsiteX0" fmla="*/ 45 w 7330"/>
                        <a:gd name="connsiteY0" fmla="*/ 0 h 10000"/>
                        <a:gd name="connsiteX1" fmla="*/ 7287 w 7330"/>
                        <a:gd name="connsiteY1" fmla="*/ 10000 h 10000"/>
                        <a:gd name="connsiteX0" fmla="*/ 1136 w 1135"/>
                        <a:gd name="connsiteY0" fmla="*/ 0 h 10000"/>
                        <a:gd name="connsiteX1" fmla="*/ 0 w 1135"/>
                        <a:gd name="connsiteY1" fmla="*/ 10000 h 1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35" h="10000">
                          <a:moveTo>
                            <a:pt x="1136" y="0"/>
                          </a:moveTo>
                          <a:cubicBezTo>
                            <a:pt x="134" y="2091"/>
                            <a:pt x="1002" y="7909"/>
                            <a:pt x="0" y="10000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headEnd type="stealt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37" name="Szabadkézi sokszög: alakzat 36">
                      <a:extLst>
                        <a:ext uri="{FF2B5EF4-FFF2-40B4-BE49-F238E27FC236}">
                          <a16:creationId xmlns:a16="http://schemas.microsoft.com/office/drawing/2014/main" id="{9CF352D9-BF04-49F1-A006-6F64616BEF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87698" y="14717572"/>
                      <a:ext cx="834" cy="1383639"/>
                    </a:xfrm>
                    <a:custGeom>
                      <a:avLst/>
                      <a:gdLst>
                        <a:gd name="connsiteX0" fmla="*/ 791138 w 799039"/>
                        <a:gd name="connsiteY0" fmla="*/ 0 h 1391388"/>
                        <a:gd name="connsiteX1" fmla="*/ 718567 w 799039"/>
                        <a:gd name="connsiteY1" fmla="*/ 203200 h 1391388"/>
                        <a:gd name="connsiteX2" fmla="*/ 406510 w 799039"/>
                        <a:gd name="connsiteY2" fmla="*/ 391886 h 1391388"/>
                        <a:gd name="connsiteX3" fmla="*/ 174281 w 799039"/>
                        <a:gd name="connsiteY3" fmla="*/ 508000 h 1391388"/>
                        <a:gd name="connsiteX4" fmla="*/ 36396 w 799039"/>
                        <a:gd name="connsiteY4" fmla="*/ 595086 h 1391388"/>
                        <a:gd name="connsiteX5" fmla="*/ 110 w 799039"/>
                        <a:gd name="connsiteY5" fmla="*/ 660400 h 1391388"/>
                        <a:gd name="connsiteX6" fmla="*/ 43653 w 799039"/>
                        <a:gd name="connsiteY6" fmla="*/ 769257 h 1391388"/>
                        <a:gd name="connsiteX7" fmla="*/ 246853 w 799039"/>
                        <a:gd name="connsiteY7" fmla="*/ 892629 h 1391388"/>
                        <a:gd name="connsiteX8" fmla="*/ 493596 w 799039"/>
                        <a:gd name="connsiteY8" fmla="*/ 1008743 h 1391388"/>
                        <a:gd name="connsiteX9" fmla="*/ 711310 w 799039"/>
                        <a:gd name="connsiteY9" fmla="*/ 1168400 h 1391388"/>
                        <a:gd name="connsiteX10" fmla="*/ 776624 w 799039"/>
                        <a:gd name="connsiteY10" fmla="*/ 1277257 h 1391388"/>
                        <a:gd name="connsiteX11" fmla="*/ 798396 w 799039"/>
                        <a:gd name="connsiteY11" fmla="*/ 1386114 h 1391388"/>
                        <a:gd name="connsiteX12" fmla="*/ 791138 w 799039"/>
                        <a:gd name="connsiteY12" fmla="*/ 1364343 h 1391388"/>
                        <a:gd name="connsiteX0" fmla="*/ 797726 w 805627"/>
                        <a:gd name="connsiteY0" fmla="*/ 0 h 1391388"/>
                        <a:gd name="connsiteX1" fmla="*/ 725155 w 805627"/>
                        <a:gd name="connsiteY1" fmla="*/ 203200 h 1391388"/>
                        <a:gd name="connsiteX2" fmla="*/ 413098 w 805627"/>
                        <a:gd name="connsiteY2" fmla="*/ 391886 h 1391388"/>
                        <a:gd name="connsiteX3" fmla="*/ 180869 w 805627"/>
                        <a:gd name="connsiteY3" fmla="*/ 508000 h 1391388"/>
                        <a:gd name="connsiteX4" fmla="*/ 42984 w 805627"/>
                        <a:gd name="connsiteY4" fmla="*/ 595086 h 1391388"/>
                        <a:gd name="connsiteX5" fmla="*/ 72 w 805627"/>
                        <a:gd name="connsiteY5" fmla="*/ 676965 h 1391388"/>
                        <a:gd name="connsiteX6" fmla="*/ 50241 w 805627"/>
                        <a:gd name="connsiteY6" fmla="*/ 769257 h 1391388"/>
                        <a:gd name="connsiteX7" fmla="*/ 253441 w 805627"/>
                        <a:gd name="connsiteY7" fmla="*/ 892629 h 1391388"/>
                        <a:gd name="connsiteX8" fmla="*/ 500184 w 805627"/>
                        <a:gd name="connsiteY8" fmla="*/ 1008743 h 1391388"/>
                        <a:gd name="connsiteX9" fmla="*/ 717898 w 805627"/>
                        <a:gd name="connsiteY9" fmla="*/ 1168400 h 1391388"/>
                        <a:gd name="connsiteX10" fmla="*/ 783212 w 805627"/>
                        <a:gd name="connsiteY10" fmla="*/ 1277257 h 1391388"/>
                        <a:gd name="connsiteX11" fmla="*/ 804984 w 805627"/>
                        <a:gd name="connsiteY11" fmla="*/ 1386114 h 1391388"/>
                        <a:gd name="connsiteX12" fmla="*/ 797726 w 805627"/>
                        <a:gd name="connsiteY12" fmla="*/ 1364343 h 1391388"/>
                        <a:gd name="connsiteX0" fmla="*/ 797726 w 805627"/>
                        <a:gd name="connsiteY0" fmla="*/ 0 h 1391388"/>
                        <a:gd name="connsiteX1" fmla="*/ 725155 w 805627"/>
                        <a:gd name="connsiteY1" fmla="*/ 203200 h 1391388"/>
                        <a:gd name="connsiteX2" fmla="*/ 413098 w 805627"/>
                        <a:gd name="connsiteY2" fmla="*/ 391886 h 1391388"/>
                        <a:gd name="connsiteX3" fmla="*/ 180869 w 805627"/>
                        <a:gd name="connsiteY3" fmla="*/ 508000 h 1391388"/>
                        <a:gd name="connsiteX4" fmla="*/ 42984 w 805627"/>
                        <a:gd name="connsiteY4" fmla="*/ 581834 h 1391388"/>
                        <a:gd name="connsiteX5" fmla="*/ 72 w 805627"/>
                        <a:gd name="connsiteY5" fmla="*/ 676965 h 1391388"/>
                        <a:gd name="connsiteX6" fmla="*/ 50241 w 805627"/>
                        <a:gd name="connsiteY6" fmla="*/ 769257 h 1391388"/>
                        <a:gd name="connsiteX7" fmla="*/ 253441 w 805627"/>
                        <a:gd name="connsiteY7" fmla="*/ 892629 h 1391388"/>
                        <a:gd name="connsiteX8" fmla="*/ 500184 w 805627"/>
                        <a:gd name="connsiteY8" fmla="*/ 1008743 h 1391388"/>
                        <a:gd name="connsiteX9" fmla="*/ 717898 w 805627"/>
                        <a:gd name="connsiteY9" fmla="*/ 1168400 h 1391388"/>
                        <a:gd name="connsiteX10" fmla="*/ 783212 w 805627"/>
                        <a:gd name="connsiteY10" fmla="*/ 1277257 h 1391388"/>
                        <a:gd name="connsiteX11" fmla="*/ 804984 w 805627"/>
                        <a:gd name="connsiteY11" fmla="*/ 1386114 h 1391388"/>
                        <a:gd name="connsiteX12" fmla="*/ 797726 w 805627"/>
                        <a:gd name="connsiteY12" fmla="*/ 1364343 h 1391388"/>
                        <a:gd name="connsiteX0" fmla="*/ 797726 w 805627"/>
                        <a:gd name="connsiteY0" fmla="*/ 0 h 1391388"/>
                        <a:gd name="connsiteX1" fmla="*/ 725155 w 805627"/>
                        <a:gd name="connsiteY1" fmla="*/ 203200 h 1391388"/>
                        <a:gd name="connsiteX2" fmla="*/ 413098 w 805627"/>
                        <a:gd name="connsiteY2" fmla="*/ 391886 h 1391388"/>
                        <a:gd name="connsiteX3" fmla="*/ 180869 w 805627"/>
                        <a:gd name="connsiteY3" fmla="*/ 508000 h 1391388"/>
                        <a:gd name="connsiteX4" fmla="*/ 42984 w 805627"/>
                        <a:gd name="connsiteY4" fmla="*/ 581834 h 1391388"/>
                        <a:gd name="connsiteX5" fmla="*/ 72 w 805627"/>
                        <a:gd name="connsiteY5" fmla="*/ 663713 h 1391388"/>
                        <a:gd name="connsiteX6" fmla="*/ 50241 w 805627"/>
                        <a:gd name="connsiteY6" fmla="*/ 769257 h 1391388"/>
                        <a:gd name="connsiteX7" fmla="*/ 253441 w 805627"/>
                        <a:gd name="connsiteY7" fmla="*/ 892629 h 1391388"/>
                        <a:gd name="connsiteX8" fmla="*/ 500184 w 805627"/>
                        <a:gd name="connsiteY8" fmla="*/ 1008743 h 1391388"/>
                        <a:gd name="connsiteX9" fmla="*/ 717898 w 805627"/>
                        <a:gd name="connsiteY9" fmla="*/ 1168400 h 1391388"/>
                        <a:gd name="connsiteX10" fmla="*/ 783212 w 805627"/>
                        <a:gd name="connsiteY10" fmla="*/ 1277257 h 1391388"/>
                        <a:gd name="connsiteX11" fmla="*/ 804984 w 805627"/>
                        <a:gd name="connsiteY11" fmla="*/ 1386114 h 1391388"/>
                        <a:gd name="connsiteX12" fmla="*/ 797726 w 805627"/>
                        <a:gd name="connsiteY12" fmla="*/ 1364343 h 1391388"/>
                        <a:gd name="connsiteX0" fmla="*/ 798495 w 806396"/>
                        <a:gd name="connsiteY0" fmla="*/ 0 h 1391388"/>
                        <a:gd name="connsiteX1" fmla="*/ 725924 w 806396"/>
                        <a:gd name="connsiteY1" fmla="*/ 203200 h 1391388"/>
                        <a:gd name="connsiteX2" fmla="*/ 413867 w 806396"/>
                        <a:gd name="connsiteY2" fmla="*/ 391886 h 1391388"/>
                        <a:gd name="connsiteX3" fmla="*/ 181638 w 806396"/>
                        <a:gd name="connsiteY3" fmla="*/ 508000 h 1391388"/>
                        <a:gd name="connsiteX4" fmla="*/ 43753 w 806396"/>
                        <a:gd name="connsiteY4" fmla="*/ 581834 h 1391388"/>
                        <a:gd name="connsiteX5" fmla="*/ 841 w 806396"/>
                        <a:gd name="connsiteY5" fmla="*/ 663713 h 1391388"/>
                        <a:gd name="connsiteX6" fmla="*/ 51010 w 806396"/>
                        <a:gd name="connsiteY6" fmla="*/ 769257 h 1391388"/>
                        <a:gd name="connsiteX7" fmla="*/ 254210 w 806396"/>
                        <a:gd name="connsiteY7" fmla="*/ 892629 h 1391388"/>
                        <a:gd name="connsiteX8" fmla="*/ 500953 w 806396"/>
                        <a:gd name="connsiteY8" fmla="*/ 1008743 h 1391388"/>
                        <a:gd name="connsiteX9" fmla="*/ 718667 w 806396"/>
                        <a:gd name="connsiteY9" fmla="*/ 1168400 h 1391388"/>
                        <a:gd name="connsiteX10" fmla="*/ 783981 w 806396"/>
                        <a:gd name="connsiteY10" fmla="*/ 1277257 h 1391388"/>
                        <a:gd name="connsiteX11" fmla="*/ 805753 w 806396"/>
                        <a:gd name="connsiteY11" fmla="*/ 1386114 h 1391388"/>
                        <a:gd name="connsiteX12" fmla="*/ 798495 w 806396"/>
                        <a:gd name="connsiteY12" fmla="*/ 1364343 h 1391388"/>
                        <a:gd name="connsiteX0" fmla="*/ 816398 w 824299"/>
                        <a:gd name="connsiteY0" fmla="*/ 0 h 1391388"/>
                        <a:gd name="connsiteX1" fmla="*/ 743827 w 824299"/>
                        <a:gd name="connsiteY1" fmla="*/ 203200 h 1391388"/>
                        <a:gd name="connsiteX2" fmla="*/ 431770 w 824299"/>
                        <a:gd name="connsiteY2" fmla="*/ 391886 h 1391388"/>
                        <a:gd name="connsiteX3" fmla="*/ 199541 w 824299"/>
                        <a:gd name="connsiteY3" fmla="*/ 508000 h 1391388"/>
                        <a:gd name="connsiteX4" fmla="*/ 61656 w 824299"/>
                        <a:gd name="connsiteY4" fmla="*/ 581834 h 1391388"/>
                        <a:gd name="connsiteX5" fmla="*/ 35 w 824299"/>
                        <a:gd name="connsiteY5" fmla="*/ 670729 h 1391388"/>
                        <a:gd name="connsiteX6" fmla="*/ 68913 w 824299"/>
                        <a:gd name="connsiteY6" fmla="*/ 769257 h 1391388"/>
                        <a:gd name="connsiteX7" fmla="*/ 272113 w 824299"/>
                        <a:gd name="connsiteY7" fmla="*/ 892629 h 1391388"/>
                        <a:gd name="connsiteX8" fmla="*/ 518856 w 824299"/>
                        <a:gd name="connsiteY8" fmla="*/ 1008743 h 1391388"/>
                        <a:gd name="connsiteX9" fmla="*/ 736570 w 824299"/>
                        <a:gd name="connsiteY9" fmla="*/ 1168400 h 1391388"/>
                        <a:gd name="connsiteX10" fmla="*/ 801884 w 824299"/>
                        <a:gd name="connsiteY10" fmla="*/ 1277257 h 1391388"/>
                        <a:gd name="connsiteX11" fmla="*/ 823656 w 824299"/>
                        <a:gd name="connsiteY11" fmla="*/ 1386114 h 1391388"/>
                        <a:gd name="connsiteX12" fmla="*/ 816398 w 824299"/>
                        <a:gd name="connsiteY12" fmla="*/ 1364343 h 1391388"/>
                        <a:gd name="connsiteX0" fmla="*/ 816398 w 824299"/>
                        <a:gd name="connsiteY0" fmla="*/ 0 h 1391388"/>
                        <a:gd name="connsiteX1" fmla="*/ 743827 w 824299"/>
                        <a:gd name="connsiteY1" fmla="*/ 203200 h 1391388"/>
                        <a:gd name="connsiteX2" fmla="*/ 431770 w 824299"/>
                        <a:gd name="connsiteY2" fmla="*/ 391886 h 1391388"/>
                        <a:gd name="connsiteX3" fmla="*/ 199541 w 824299"/>
                        <a:gd name="connsiteY3" fmla="*/ 508000 h 1391388"/>
                        <a:gd name="connsiteX4" fmla="*/ 61656 w 824299"/>
                        <a:gd name="connsiteY4" fmla="*/ 581834 h 1391388"/>
                        <a:gd name="connsiteX5" fmla="*/ 35 w 824299"/>
                        <a:gd name="connsiteY5" fmla="*/ 670729 h 1391388"/>
                        <a:gd name="connsiteX6" fmla="*/ 68913 w 824299"/>
                        <a:gd name="connsiteY6" fmla="*/ 769257 h 1391388"/>
                        <a:gd name="connsiteX7" fmla="*/ 272113 w 824299"/>
                        <a:gd name="connsiteY7" fmla="*/ 892629 h 1391388"/>
                        <a:gd name="connsiteX8" fmla="*/ 518856 w 824299"/>
                        <a:gd name="connsiteY8" fmla="*/ 1008743 h 1391388"/>
                        <a:gd name="connsiteX9" fmla="*/ 736570 w 824299"/>
                        <a:gd name="connsiteY9" fmla="*/ 1168400 h 1391388"/>
                        <a:gd name="connsiteX10" fmla="*/ 801884 w 824299"/>
                        <a:gd name="connsiteY10" fmla="*/ 1277257 h 1391388"/>
                        <a:gd name="connsiteX11" fmla="*/ 823656 w 824299"/>
                        <a:gd name="connsiteY11" fmla="*/ 1386114 h 1391388"/>
                        <a:gd name="connsiteX12" fmla="*/ 816398 w 824299"/>
                        <a:gd name="connsiteY12" fmla="*/ 1364343 h 1391388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431770 w 816398"/>
                        <a:gd name="connsiteY2" fmla="*/ 391886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01884 w 816398"/>
                        <a:gd name="connsiteY10" fmla="*/ 1277257 h 1364343"/>
                        <a:gd name="connsiteX11" fmla="*/ 816398 w 816398"/>
                        <a:gd name="connsiteY11" fmla="*/ 1364343 h 1364343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431770 w 816398"/>
                        <a:gd name="connsiteY2" fmla="*/ 391886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16398 w 816398"/>
                        <a:gd name="connsiteY10" fmla="*/ 1364343 h 1364343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431770 w 816398"/>
                        <a:gd name="connsiteY2" fmla="*/ 391886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16398 w 816398"/>
                        <a:gd name="connsiteY10" fmla="*/ 1364343 h 1364343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501344 w 816398"/>
                        <a:gd name="connsiteY2" fmla="*/ 418391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16398 w 816398"/>
                        <a:gd name="connsiteY10" fmla="*/ 1364343 h 1364343"/>
                        <a:gd name="connsiteX0" fmla="*/ 816514 w 816514"/>
                        <a:gd name="connsiteY0" fmla="*/ 0 h 1364343"/>
                        <a:gd name="connsiteX1" fmla="*/ 743943 w 816514"/>
                        <a:gd name="connsiteY1" fmla="*/ 203200 h 1364343"/>
                        <a:gd name="connsiteX2" fmla="*/ 501460 w 816514"/>
                        <a:gd name="connsiteY2" fmla="*/ 418391 h 1364343"/>
                        <a:gd name="connsiteX3" fmla="*/ 348744 w 816514"/>
                        <a:gd name="connsiteY3" fmla="*/ 524565 h 1364343"/>
                        <a:gd name="connsiteX4" fmla="*/ 61772 w 816514"/>
                        <a:gd name="connsiteY4" fmla="*/ 581834 h 1364343"/>
                        <a:gd name="connsiteX5" fmla="*/ 151 w 816514"/>
                        <a:gd name="connsiteY5" fmla="*/ 670729 h 1364343"/>
                        <a:gd name="connsiteX6" fmla="*/ 69029 w 816514"/>
                        <a:gd name="connsiteY6" fmla="*/ 769257 h 1364343"/>
                        <a:gd name="connsiteX7" fmla="*/ 272229 w 816514"/>
                        <a:gd name="connsiteY7" fmla="*/ 892629 h 1364343"/>
                        <a:gd name="connsiteX8" fmla="*/ 518972 w 816514"/>
                        <a:gd name="connsiteY8" fmla="*/ 1008743 h 1364343"/>
                        <a:gd name="connsiteX9" fmla="*/ 736686 w 816514"/>
                        <a:gd name="connsiteY9" fmla="*/ 1168400 h 1364343"/>
                        <a:gd name="connsiteX10" fmla="*/ 816514 w 816514"/>
                        <a:gd name="connsiteY10" fmla="*/ 1364343 h 1364343"/>
                        <a:gd name="connsiteX0" fmla="*/ 827559 w 827559"/>
                        <a:gd name="connsiteY0" fmla="*/ 0 h 1364343"/>
                        <a:gd name="connsiteX1" fmla="*/ 754988 w 827559"/>
                        <a:gd name="connsiteY1" fmla="*/ 203200 h 1364343"/>
                        <a:gd name="connsiteX2" fmla="*/ 512505 w 827559"/>
                        <a:gd name="connsiteY2" fmla="*/ 418391 h 1364343"/>
                        <a:gd name="connsiteX3" fmla="*/ 359789 w 827559"/>
                        <a:gd name="connsiteY3" fmla="*/ 524565 h 1364343"/>
                        <a:gd name="connsiteX4" fmla="*/ 298104 w 827559"/>
                        <a:gd name="connsiteY4" fmla="*/ 581834 h 1364343"/>
                        <a:gd name="connsiteX5" fmla="*/ 11196 w 827559"/>
                        <a:gd name="connsiteY5" fmla="*/ 670729 h 1364343"/>
                        <a:gd name="connsiteX6" fmla="*/ 80074 w 827559"/>
                        <a:gd name="connsiteY6" fmla="*/ 769257 h 1364343"/>
                        <a:gd name="connsiteX7" fmla="*/ 283274 w 827559"/>
                        <a:gd name="connsiteY7" fmla="*/ 892629 h 1364343"/>
                        <a:gd name="connsiteX8" fmla="*/ 530017 w 827559"/>
                        <a:gd name="connsiteY8" fmla="*/ 1008743 h 1364343"/>
                        <a:gd name="connsiteX9" fmla="*/ 747731 w 827559"/>
                        <a:gd name="connsiteY9" fmla="*/ 1168400 h 1364343"/>
                        <a:gd name="connsiteX10" fmla="*/ 827559 w 827559"/>
                        <a:gd name="connsiteY10" fmla="*/ 1364343 h 1364343"/>
                        <a:gd name="connsiteX0" fmla="*/ 747775 w 747775"/>
                        <a:gd name="connsiteY0" fmla="*/ 0 h 1364343"/>
                        <a:gd name="connsiteX1" fmla="*/ 675204 w 747775"/>
                        <a:gd name="connsiteY1" fmla="*/ 203200 h 1364343"/>
                        <a:gd name="connsiteX2" fmla="*/ 432721 w 747775"/>
                        <a:gd name="connsiteY2" fmla="*/ 418391 h 1364343"/>
                        <a:gd name="connsiteX3" fmla="*/ 280005 w 747775"/>
                        <a:gd name="connsiteY3" fmla="*/ 524565 h 1364343"/>
                        <a:gd name="connsiteX4" fmla="*/ 218320 w 747775"/>
                        <a:gd name="connsiteY4" fmla="*/ 581834 h 1364343"/>
                        <a:gd name="connsiteX5" fmla="*/ 160012 w 747775"/>
                        <a:gd name="connsiteY5" fmla="*/ 674042 h 1364343"/>
                        <a:gd name="connsiteX6" fmla="*/ 290 w 747775"/>
                        <a:gd name="connsiteY6" fmla="*/ 769257 h 1364343"/>
                        <a:gd name="connsiteX7" fmla="*/ 203490 w 747775"/>
                        <a:gd name="connsiteY7" fmla="*/ 892629 h 1364343"/>
                        <a:gd name="connsiteX8" fmla="*/ 450233 w 747775"/>
                        <a:gd name="connsiteY8" fmla="*/ 1008743 h 1364343"/>
                        <a:gd name="connsiteX9" fmla="*/ 667947 w 747775"/>
                        <a:gd name="connsiteY9" fmla="*/ 1168400 h 1364343"/>
                        <a:gd name="connsiteX10" fmla="*/ 747775 w 747775"/>
                        <a:gd name="connsiteY10" fmla="*/ 1364343 h 1364343"/>
                        <a:gd name="connsiteX0" fmla="*/ 588025 w 588025"/>
                        <a:gd name="connsiteY0" fmla="*/ 0 h 1364343"/>
                        <a:gd name="connsiteX1" fmla="*/ 515454 w 588025"/>
                        <a:gd name="connsiteY1" fmla="*/ 203200 h 1364343"/>
                        <a:gd name="connsiteX2" fmla="*/ 272971 w 588025"/>
                        <a:gd name="connsiteY2" fmla="*/ 418391 h 1364343"/>
                        <a:gd name="connsiteX3" fmla="*/ 120255 w 588025"/>
                        <a:gd name="connsiteY3" fmla="*/ 524565 h 1364343"/>
                        <a:gd name="connsiteX4" fmla="*/ 58570 w 588025"/>
                        <a:gd name="connsiteY4" fmla="*/ 581834 h 1364343"/>
                        <a:gd name="connsiteX5" fmla="*/ 262 w 588025"/>
                        <a:gd name="connsiteY5" fmla="*/ 674042 h 1364343"/>
                        <a:gd name="connsiteX6" fmla="*/ 82393 w 588025"/>
                        <a:gd name="connsiteY6" fmla="*/ 785822 h 1364343"/>
                        <a:gd name="connsiteX7" fmla="*/ 43740 w 588025"/>
                        <a:gd name="connsiteY7" fmla="*/ 892629 h 1364343"/>
                        <a:gd name="connsiteX8" fmla="*/ 290483 w 588025"/>
                        <a:gd name="connsiteY8" fmla="*/ 1008743 h 1364343"/>
                        <a:gd name="connsiteX9" fmla="*/ 508197 w 588025"/>
                        <a:gd name="connsiteY9" fmla="*/ 1168400 h 1364343"/>
                        <a:gd name="connsiteX10" fmla="*/ 588025 w 588025"/>
                        <a:gd name="connsiteY10" fmla="*/ 1364343 h 1364343"/>
                        <a:gd name="connsiteX0" fmla="*/ 588025 w 588025"/>
                        <a:gd name="connsiteY0" fmla="*/ 0 h 1364343"/>
                        <a:gd name="connsiteX1" fmla="*/ 515454 w 588025"/>
                        <a:gd name="connsiteY1" fmla="*/ 203200 h 1364343"/>
                        <a:gd name="connsiteX2" fmla="*/ 272971 w 588025"/>
                        <a:gd name="connsiteY2" fmla="*/ 418391 h 1364343"/>
                        <a:gd name="connsiteX3" fmla="*/ 120255 w 588025"/>
                        <a:gd name="connsiteY3" fmla="*/ 524565 h 1364343"/>
                        <a:gd name="connsiteX4" fmla="*/ 58570 w 588025"/>
                        <a:gd name="connsiteY4" fmla="*/ 581834 h 1364343"/>
                        <a:gd name="connsiteX5" fmla="*/ 262 w 588025"/>
                        <a:gd name="connsiteY5" fmla="*/ 674042 h 1364343"/>
                        <a:gd name="connsiteX6" fmla="*/ 82393 w 588025"/>
                        <a:gd name="connsiteY6" fmla="*/ 785822 h 1364343"/>
                        <a:gd name="connsiteX7" fmla="*/ 166323 w 588025"/>
                        <a:gd name="connsiteY7" fmla="*/ 852873 h 1364343"/>
                        <a:gd name="connsiteX8" fmla="*/ 290483 w 588025"/>
                        <a:gd name="connsiteY8" fmla="*/ 1008743 h 1364343"/>
                        <a:gd name="connsiteX9" fmla="*/ 508197 w 588025"/>
                        <a:gd name="connsiteY9" fmla="*/ 1168400 h 1364343"/>
                        <a:gd name="connsiteX10" fmla="*/ 588025 w 588025"/>
                        <a:gd name="connsiteY10" fmla="*/ 1364343 h 1364343"/>
                        <a:gd name="connsiteX0" fmla="*/ 588025 w 588025"/>
                        <a:gd name="connsiteY0" fmla="*/ 0 h 1364343"/>
                        <a:gd name="connsiteX1" fmla="*/ 515454 w 588025"/>
                        <a:gd name="connsiteY1" fmla="*/ 203200 h 1364343"/>
                        <a:gd name="connsiteX2" fmla="*/ 272971 w 588025"/>
                        <a:gd name="connsiteY2" fmla="*/ 418391 h 1364343"/>
                        <a:gd name="connsiteX3" fmla="*/ 120255 w 588025"/>
                        <a:gd name="connsiteY3" fmla="*/ 524565 h 1364343"/>
                        <a:gd name="connsiteX4" fmla="*/ 58570 w 588025"/>
                        <a:gd name="connsiteY4" fmla="*/ 581834 h 1364343"/>
                        <a:gd name="connsiteX5" fmla="*/ 262 w 588025"/>
                        <a:gd name="connsiteY5" fmla="*/ 674042 h 1364343"/>
                        <a:gd name="connsiteX6" fmla="*/ 82393 w 588025"/>
                        <a:gd name="connsiteY6" fmla="*/ 785822 h 1364343"/>
                        <a:gd name="connsiteX7" fmla="*/ 166323 w 588025"/>
                        <a:gd name="connsiteY7" fmla="*/ 852873 h 1364343"/>
                        <a:gd name="connsiteX8" fmla="*/ 316988 w 588025"/>
                        <a:gd name="connsiteY8" fmla="*/ 982239 h 1364343"/>
                        <a:gd name="connsiteX9" fmla="*/ 508197 w 588025"/>
                        <a:gd name="connsiteY9" fmla="*/ 1168400 h 1364343"/>
                        <a:gd name="connsiteX10" fmla="*/ 588025 w 588025"/>
                        <a:gd name="connsiteY10" fmla="*/ 1364343 h 1364343"/>
                        <a:gd name="connsiteX0" fmla="*/ 568752 w 568752"/>
                        <a:gd name="connsiteY0" fmla="*/ 0 h 1364343"/>
                        <a:gd name="connsiteX1" fmla="*/ 496181 w 568752"/>
                        <a:gd name="connsiteY1" fmla="*/ 203200 h 1364343"/>
                        <a:gd name="connsiteX2" fmla="*/ 253698 w 568752"/>
                        <a:gd name="connsiteY2" fmla="*/ 418391 h 1364343"/>
                        <a:gd name="connsiteX3" fmla="*/ 100982 w 568752"/>
                        <a:gd name="connsiteY3" fmla="*/ 524565 h 1364343"/>
                        <a:gd name="connsiteX4" fmla="*/ 39297 w 568752"/>
                        <a:gd name="connsiteY4" fmla="*/ 581834 h 1364343"/>
                        <a:gd name="connsiteX5" fmla="*/ 406 w 568752"/>
                        <a:gd name="connsiteY5" fmla="*/ 674042 h 1364343"/>
                        <a:gd name="connsiteX6" fmla="*/ 63120 w 568752"/>
                        <a:gd name="connsiteY6" fmla="*/ 785822 h 1364343"/>
                        <a:gd name="connsiteX7" fmla="*/ 147050 w 568752"/>
                        <a:gd name="connsiteY7" fmla="*/ 852873 h 1364343"/>
                        <a:gd name="connsiteX8" fmla="*/ 297715 w 568752"/>
                        <a:gd name="connsiteY8" fmla="*/ 982239 h 1364343"/>
                        <a:gd name="connsiteX9" fmla="*/ 488924 w 568752"/>
                        <a:gd name="connsiteY9" fmla="*/ 1168400 h 1364343"/>
                        <a:gd name="connsiteX10" fmla="*/ 568752 w 568752"/>
                        <a:gd name="connsiteY10" fmla="*/ 1364343 h 1364343"/>
                        <a:gd name="connsiteX0" fmla="*/ 568379 w 568379"/>
                        <a:gd name="connsiteY0" fmla="*/ 0 h 1364343"/>
                        <a:gd name="connsiteX1" fmla="*/ 495808 w 568379"/>
                        <a:gd name="connsiteY1" fmla="*/ 203200 h 1364343"/>
                        <a:gd name="connsiteX2" fmla="*/ 253325 w 568379"/>
                        <a:gd name="connsiteY2" fmla="*/ 418391 h 1364343"/>
                        <a:gd name="connsiteX3" fmla="*/ 100609 w 568379"/>
                        <a:gd name="connsiteY3" fmla="*/ 524565 h 1364343"/>
                        <a:gd name="connsiteX4" fmla="*/ 38924 w 568379"/>
                        <a:gd name="connsiteY4" fmla="*/ 581834 h 1364343"/>
                        <a:gd name="connsiteX5" fmla="*/ 33 w 568379"/>
                        <a:gd name="connsiteY5" fmla="*/ 674042 h 1364343"/>
                        <a:gd name="connsiteX6" fmla="*/ 62747 w 568379"/>
                        <a:gd name="connsiteY6" fmla="*/ 785822 h 1364343"/>
                        <a:gd name="connsiteX7" fmla="*/ 146677 w 568379"/>
                        <a:gd name="connsiteY7" fmla="*/ 852873 h 1364343"/>
                        <a:gd name="connsiteX8" fmla="*/ 297342 w 568379"/>
                        <a:gd name="connsiteY8" fmla="*/ 982239 h 1364343"/>
                        <a:gd name="connsiteX9" fmla="*/ 488551 w 568379"/>
                        <a:gd name="connsiteY9" fmla="*/ 1168400 h 1364343"/>
                        <a:gd name="connsiteX10" fmla="*/ 568379 w 568379"/>
                        <a:gd name="connsiteY10" fmla="*/ 1364343 h 1364343"/>
                        <a:gd name="connsiteX0" fmla="*/ 568379 w 568379"/>
                        <a:gd name="connsiteY0" fmla="*/ 0 h 1364343"/>
                        <a:gd name="connsiteX1" fmla="*/ 495808 w 568379"/>
                        <a:gd name="connsiteY1" fmla="*/ 203200 h 1364343"/>
                        <a:gd name="connsiteX2" fmla="*/ 253325 w 568379"/>
                        <a:gd name="connsiteY2" fmla="*/ 418391 h 1364343"/>
                        <a:gd name="connsiteX3" fmla="*/ 123557 w 568379"/>
                        <a:gd name="connsiteY3" fmla="*/ 515739 h 1364343"/>
                        <a:gd name="connsiteX4" fmla="*/ 38924 w 568379"/>
                        <a:gd name="connsiteY4" fmla="*/ 581834 h 1364343"/>
                        <a:gd name="connsiteX5" fmla="*/ 33 w 568379"/>
                        <a:gd name="connsiteY5" fmla="*/ 674042 h 1364343"/>
                        <a:gd name="connsiteX6" fmla="*/ 62747 w 568379"/>
                        <a:gd name="connsiteY6" fmla="*/ 785822 h 1364343"/>
                        <a:gd name="connsiteX7" fmla="*/ 146677 w 568379"/>
                        <a:gd name="connsiteY7" fmla="*/ 852873 h 1364343"/>
                        <a:gd name="connsiteX8" fmla="*/ 297342 w 568379"/>
                        <a:gd name="connsiteY8" fmla="*/ 982239 h 1364343"/>
                        <a:gd name="connsiteX9" fmla="*/ 488551 w 568379"/>
                        <a:gd name="connsiteY9" fmla="*/ 1168400 h 1364343"/>
                        <a:gd name="connsiteX10" fmla="*/ 568379 w 568379"/>
                        <a:gd name="connsiteY10" fmla="*/ 1364343 h 1364343"/>
                        <a:gd name="connsiteX0" fmla="*/ 568591 w 568591"/>
                        <a:gd name="connsiteY0" fmla="*/ 0 h 1364343"/>
                        <a:gd name="connsiteX1" fmla="*/ 496020 w 568591"/>
                        <a:gd name="connsiteY1" fmla="*/ 203200 h 1364343"/>
                        <a:gd name="connsiteX2" fmla="*/ 253537 w 568591"/>
                        <a:gd name="connsiteY2" fmla="*/ 418391 h 1364343"/>
                        <a:gd name="connsiteX3" fmla="*/ 123769 w 568591"/>
                        <a:gd name="connsiteY3" fmla="*/ 515739 h 1364343"/>
                        <a:gd name="connsiteX4" fmla="*/ 44432 w 568591"/>
                        <a:gd name="connsiteY4" fmla="*/ 587130 h 1364343"/>
                        <a:gd name="connsiteX5" fmla="*/ 245 w 568591"/>
                        <a:gd name="connsiteY5" fmla="*/ 674042 h 1364343"/>
                        <a:gd name="connsiteX6" fmla="*/ 62959 w 568591"/>
                        <a:gd name="connsiteY6" fmla="*/ 785822 h 1364343"/>
                        <a:gd name="connsiteX7" fmla="*/ 146889 w 568591"/>
                        <a:gd name="connsiteY7" fmla="*/ 852873 h 1364343"/>
                        <a:gd name="connsiteX8" fmla="*/ 297554 w 568591"/>
                        <a:gd name="connsiteY8" fmla="*/ 982239 h 1364343"/>
                        <a:gd name="connsiteX9" fmla="*/ 488763 w 568591"/>
                        <a:gd name="connsiteY9" fmla="*/ 1168400 h 1364343"/>
                        <a:gd name="connsiteX10" fmla="*/ 568591 w 568591"/>
                        <a:gd name="connsiteY10" fmla="*/ 1364343 h 1364343"/>
                        <a:gd name="connsiteX0" fmla="*/ 568591 w 568591"/>
                        <a:gd name="connsiteY0" fmla="*/ 0 h 1364343"/>
                        <a:gd name="connsiteX1" fmla="*/ 496020 w 568591"/>
                        <a:gd name="connsiteY1" fmla="*/ 203200 h 1364343"/>
                        <a:gd name="connsiteX2" fmla="*/ 253537 w 568591"/>
                        <a:gd name="connsiteY2" fmla="*/ 418391 h 1364343"/>
                        <a:gd name="connsiteX3" fmla="*/ 123769 w 568591"/>
                        <a:gd name="connsiteY3" fmla="*/ 515739 h 1364343"/>
                        <a:gd name="connsiteX4" fmla="*/ 44432 w 568591"/>
                        <a:gd name="connsiteY4" fmla="*/ 587130 h 1364343"/>
                        <a:gd name="connsiteX5" fmla="*/ 245 w 568591"/>
                        <a:gd name="connsiteY5" fmla="*/ 674042 h 1364343"/>
                        <a:gd name="connsiteX6" fmla="*/ 62959 w 568591"/>
                        <a:gd name="connsiteY6" fmla="*/ 785822 h 1364343"/>
                        <a:gd name="connsiteX7" fmla="*/ 146889 w 568591"/>
                        <a:gd name="connsiteY7" fmla="*/ 852873 h 1364343"/>
                        <a:gd name="connsiteX8" fmla="*/ 297554 w 568591"/>
                        <a:gd name="connsiteY8" fmla="*/ 982239 h 1364343"/>
                        <a:gd name="connsiteX9" fmla="*/ 488763 w 568591"/>
                        <a:gd name="connsiteY9" fmla="*/ 1168400 h 1364343"/>
                        <a:gd name="connsiteX10" fmla="*/ 568591 w 568591"/>
                        <a:gd name="connsiteY10" fmla="*/ 1364343 h 1364343"/>
                        <a:gd name="connsiteX0" fmla="*/ 565088 w 565088"/>
                        <a:gd name="connsiteY0" fmla="*/ 0 h 1364343"/>
                        <a:gd name="connsiteX1" fmla="*/ 492517 w 565088"/>
                        <a:gd name="connsiteY1" fmla="*/ 203200 h 1364343"/>
                        <a:gd name="connsiteX2" fmla="*/ 250034 w 565088"/>
                        <a:gd name="connsiteY2" fmla="*/ 418391 h 1364343"/>
                        <a:gd name="connsiteX3" fmla="*/ 120266 w 565088"/>
                        <a:gd name="connsiteY3" fmla="*/ 515739 h 1364343"/>
                        <a:gd name="connsiteX4" fmla="*/ 40929 w 565088"/>
                        <a:gd name="connsiteY4" fmla="*/ 587130 h 1364343"/>
                        <a:gd name="connsiteX5" fmla="*/ 273 w 565088"/>
                        <a:gd name="connsiteY5" fmla="*/ 679337 h 1364343"/>
                        <a:gd name="connsiteX6" fmla="*/ 59456 w 565088"/>
                        <a:gd name="connsiteY6" fmla="*/ 785822 h 1364343"/>
                        <a:gd name="connsiteX7" fmla="*/ 143386 w 565088"/>
                        <a:gd name="connsiteY7" fmla="*/ 852873 h 1364343"/>
                        <a:gd name="connsiteX8" fmla="*/ 294051 w 565088"/>
                        <a:gd name="connsiteY8" fmla="*/ 982239 h 1364343"/>
                        <a:gd name="connsiteX9" fmla="*/ 485260 w 565088"/>
                        <a:gd name="connsiteY9" fmla="*/ 1168400 h 1364343"/>
                        <a:gd name="connsiteX10" fmla="*/ 565088 w 565088"/>
                        <a:gd name="connsiteY10" fmla="*/ 1364343 h 1364343"/>
                        <a:gd name="connsiteX0" fmla="*/ 565337 w 565337"/>
                        <a:gd name="connsiteY0" fmla="*/ 0 h 1364343"/>
                        <a:gd name="connsiteX1" fmla="*/ 492766 w 565337"/>
                        <a:gd name="connsiteY1" fmla="*/ 203200 h 1364343"/>
                        <a:gd name="connsiteX2" fmla="*/ 250283 w 565337"/>
                        <a:gd name="connsiteY2" fmla="*/ 418391 h 1364343"/>
                        <a:gd name="connsiteX3" fmla="*/ 120515 w 565337"/>
                        <a:gd name="connsiteY3" fmla="*/ 515739 h 1364343"/>
                        <a:gd name="connsiteX4" fmla="*/ 35883 w 565337"/>
                        <a:gd name="connsiteY4" fmla="*/ 583600 h 1364343"/>
                        <a:gd name="connsiteX5" fmla="*/ 522 w 565337"/>
                        <a:gd name="connsiteY5" fmla="*/ 679337 h 1364343"/>
                        <a:gd name="connsiteX6" fmla="*/ 59705 w 565337"/>
                        <a:gd name="connsiteY6" fmla="*/ 785822 h 1364343"/>
                        <a:gd name="connsiteX7" fmla="*/ 143635 w 565337"/>
                        <a:gd name="connsiteY7" fmla="*/ 852873 h 1364343"/>
                        <a:gd name="connsiteX8" fmla="*/ 294300 w 565337"/>
                        <a:gd name="connsiteY8" fmla="*/ 982239 h 1364343"/>
                        <a:gd name="connsiteX9" fmla="*/ 485509 w 565337"/>
                        <a:gd name="connsiteY9" fmla="*/ 1168400 h 1364343"/>
                        <a:gd name="connsiteX10" fmla="*/ 565337 w 565337"/>
                        <a:gd name="connsiteY10" fmla="*/ 1364343 h 1364343"/>
                        <a:gd name="connsiteX0" fmla="*/ 565545 w 565545"/>
                        <a:gd name="connsiteY0" fmla="*/ 0 h 1364343"/>
                        <a:gd name="connsiteX1" fmla="*/ 492974 w 565545"/>
                        <a:gd name="connsiteY1" fmla="*/ 203200 h 1364343"/>
                        <a:gd name="connsiteX2" fmla="*/ 250491 w 565545"/>
                        <a:gd name="connsiteY2" fmla="*/ 418391 h 1364343"/>
                        <a:gd name="connsiteX3" fmla="*/ 120723 w 565545"/>
                        <a:gd name="connsiteY3" fmla="*/ 515739 h 1364343"/>
                        <a:gd name="connsiteX4" fmla="*/ 36091 w 565545"/>
                        <a:gd name="connsiteY4" fmla="*/ 583600 h 1364343"/>
                        <a:gd name="connsiteX5" fmla="*/ 730 w 565545"/>
                        <a:gd name="connsiteY5" fmla="*/ 679337 h 1364343"/>
                        <a:gd name="connsiteX6" fmla="*/ 59913 w 565545"/>
                        <a:gd name="connsiteY6" fmla="*/ 785822 h 1364343"/>
                        <a:gd name="connsiteX7" fmla="*/ 143843 w 565545"/>
                        <a:gd name="connsiteY7" fmla="*/ 852873 h 1364343"/>
                        <a:gd name="connsiteX8" fmla="*/ 294508 w 565545"/>
                        <a:gd name="connsiteY8" fmla="*/ 982239 h 1364343"/>
                        <a:gd name="connsiteX9" fmla="*/ 485717 w 565545"/>
                        <a:gd name="connsiteY9" fmla="*/ 1168400 h 1364343"/>
                        <a:gd name="connsiteX10" fmla="*/ 565545 w 565545"/>
                        <a:gd name="connsiteY10" fmla="*/ 1364343 h 1364343"/>
                        <a:gd name="connsiteX0" fmla="*/ 565545 w 565545"/>
                        <a:gd name="connsiteY0" fmla="*/ 0 h 1364343"/>
                        <a:gd name="connsiteX1" fmla="*/ 492974 w 565545"/>
                        <a:gd name="connsiteY1" fmla="*/ 203200 h 1364343"/>
                        <a:gd name="connsiteX2" fmla="*/ 250491 w 565545"/>
                        <a:gd name="connsiteY2" fmla="*/ 418391 h 1364343"/>
                        <a:gd name="connsiteX3" fmla="*/ 120723 w 565545"/>
                        <a:gd name="connsiteY3" fmla="*/ 515739 h 1364343"/>
                        <a:gd name="connsiteX4" fmla="*/ 36091 w 565545"/>
                        <a:gd name="connsiteY4" fmla="*/ 583600 h 1364343"/>
                        <a:gd name="connsiteX5" fmla="*/ 730 w 565545"/>
                        <a:gd name="connsiteY5" fmla="*/ 679337 h 1364343"/>
                        <a:gd name="connsiteX6" fmla="*/ 59913 w 565545"/>
                        <a:gd name="connsiteY6" fmla="*/ 785822 h 1364343"/>
                        <a:gd name="connsiteX7" fmla="*/ 145609 w 565545"/>
                        <a:gd name="connsiteY7" fmla="*/ 861699 h 1364343"/>
                        <a:gd name="connsiteX8" fmla="*/ 294508 w 565545"/>
                        <a:gd name="connsiteY8" fmla="*/ 982239 h 1364343"/>
                        <a:gd name="connsiteX9" fmla="*/ 485717 w 565545"/>
                        <a:gd name="connsiteY9" fmla="*/ 1168400 h 1364343"/>
                        <a:gd name="connsiteX10" fmla="*/ 565545 w 565545"/>
                        <a:gd name="connsiteY10" fmla="*/ 1364343 h 1364343"/>
                        <a:gd name="connsiteX0" fmla="*/ 565545 w 565545"/>
                        <a:gd name="connsiteY0" fmla="*/ 0 h 1364343"/>
                        <a:gd name="connsiteX1" fmla="*/ 492974 w 565545"/>
                        <a:gd name="connsiteY1" fmla="*/ 203200 h 1364343"/>
                        <a:gd name="connsiteX2" fmla="*/ 354641 w 565545"/>
                        <a:gd name="connsiteY2" fmla="*/ 441339 h 1364343"/>
                        <a:gd name="connsiteX3" fmla="*/ 120723 w 565545"/>
                        <a:gd name="connsiteY3" fmla="*/ 515739 h 1364343"/>
                        <a:gd name="connsiteX4" fmla="*/ 36091 w 565545"/>
                        <a:gd name="connsiteY4" fmla="*/ 583600 h 1364343"/>
                        <a:gd name="connsiteX5" fmla="*/ 730 w 565545"/>
                        <a:gd name="connsiteY5" fmla="*/ 679337 h 1364343"/>
                        <a:gd name="connsiteX6" fmla="*/ 59913 w 565545"/>
                        <a:gd name="connsiteY6" fmla="*/ 785822 h 1364343"/>
                        <a:gd name="connsiteX7" fmla="*/ 145609 w 565545"/>
                        <a:gd name="connsiteY7" fmla="*/ 861699 h 1364343"/>
                        <a:gd name="connsiteX8" fmla="*/ 294508 w 565545"/>
                        <a:gd name="connsiteY8" fmla="*/ 982239 h 1364343"/>
                        <a:gd name="connsiteX9" fmla="*/ 485717 w 565545"/>
                        <a:gd name="connsiteY9" fmla="*/ 1168400 h 1364343"/>
                        <a:gd name="connsiteX10" fmla="*/ 565545 w 565545"/>
                        <a:gd name="connsiteY10" fmla="*/ 1364343 h 1364343"/>
                        <a:gd name="connsiteX0" fmla="*/ 568070 w 568070"/>
                        <a:gd name="connsiteY0" fmla="*/ 0 h 1364343"/>
                        <a:gd name="connsiteX1" fmla="*/ 495499 w 568070"/>
                        <a:gd name="connsiteY1" fmla="*/ 203200 h 1364343"/>
                        <a:gd name="connsiteX2" fmla="*/ 357166 w 568070"/>
                        <a:gd name="connsiteY2" fmla="*/ 441339 h 1364343"/>
                        <a:gd name="connsiteX3" fmla="*/ 290947 w 568070"/>
                        <a:gd name="connsiteY3" fmla="*/ 522800 h 1364343"/>
                        <a:gd name="connsiteX4" fmla="*/ 38616 w 568070"/>
                        <a:gd name="connsiteY4" fmla="*/ 583600 h 1364343"/>
                        <a:gd name="connsiteX5" fmla="*/ 3255 w 568070"/>
                        <a:gd name="connsiteY5" fmla="*/ 679337 h 1364343"/>
                        <a:gd name="connsiteX6" fmla="*/ 62438 w 568070"/>
                        <a:gd name="connsiteY6" fmla="*/ 785822 h 1364343"/>
                        <a:gd name="connsiteX7" fmla="*/ 148134 w 568070"/>
                        <a:gd name="connsiteY7" fmla="*/ 861699 h 1364343"/>
                        <a:gd name="connsiteX8" fmla="*/ 297033 w 568070"/>
                        <a:gd name="connsiteY8" fmla="*/ 982239 h 1364343"/>
                        <a:gd name="connsiteX9" fmla="*/ 488242 w 568070"/>
                        <a:gd name="connsiteY9" fmla="*/ 1168400 h 1364343"/>
                        <a:gd name="connsiteX10" fmla="*/ 568070 w 568070"/>
                        <a:gd name="connsiteY10" fmla="*/ 1364343 h 1364343"/>
                        <a:gd name="connsiteX0" fmla="*/ 571136 w 571136"/>
                        <a:gd name="connsiteY0" fmla="*/ 0 h 1364343"/>
                        <a:gd name="connsiteX1" fmla="*/ 498565 w 571136"/>
                        <a:gd name="connsiteY1" fmla="*/ 203200 h 1364343"/>
                        <a:gd name="connsiteX2" fmla="*/ 360232 w 571136"/>
                        <a:gd name="connsiteY2" fmla="*/ 441339 h 1364343"/>
                        <a:gd name="connsiteX3" fmla="*/ 41682 w 571136"/>
                        <a:gd name="connsiteY3" fmla="*/ 583600 h 1364343"/>
                        <a:gd name="connsiteX4" fmla="*/ 6321 w 571136"/>
                        <a:gd name="connsiteY4" fmla="*/ 679337 h 1364343"/>
                        <a:gd name="connsiteX5" fmla="*/ 65504 w 571136"/>
                        <a:gd name="connsiteY5" fmla="*/ 785822 h 1364343"/>
                        <a:gd name="connsiteX6" fmla="*/ 151200 w 571136"/>
                        <a:gd name="connsiteY6" fmla="*/ 861699 h 1364343"/>
                        <a:gd name="connsiteX7" fmla="*/ 300099 w 571136"/>
                        <a:gd name="connsiteY7" fmla="*/ 982239 h 1364343"/>
                        <a:gd name="connsiteX8" fmla="*/ 491308 w 571136"/>
                        <a:gd name="connsiteY8" fmla="*/ 1168400 h 1364343"/>
                        <a:gd name="connsiteX9" fmla="*/ 571136 w 571136"/>
                        <a:gd name="connsiteY9" fmla="*/ 1364343 h 1364343"/>
                        <a:gd name="connsiteX0" fmla="*/ 574155 w 574155"/>
                        <a:gd name="connsiteY0" fmla="*/ 0 h 1364343"/>
                        <a:gd name="connsiteX1" fmla="*/ 501584 w 574155"/>
                        <a:gd name="connsiteY1" fmla="*/ 203200 h 1364343"/>
                        <a:gd name="connsiteX2" fmla="*/ 363251 w 574155"/>
                        <a:gd name="connsiteY2" fmla="*/ 441339 h 1364343"/>
                        <a:gd name="connsiteX3" fmla="*/ 274184 w 574155"/>
                        <a:gd name="connsiteY3" fmla="*/ 548295 h 1364343"/>
                        <a:gd name="connsiteX4" fmla="*/ 9340 w 574155"/>
                        <a:gd name="connsiteY4" fmla="*/ 679337 h 1364343"/>
                        <a:gd name="connsiteX5" fmla="*/ 68523 w 574155"/>
                        <a:gd name="connsiteY5" fmla="*/ 785822 h 1364343"/>
                        <a:gd name="connsiteX6" fmla="*/ 154219 w 574155"/>
                        <a:gd name="connsiteY6" fmla="*/ 861699 h 1364343"/>
                        <a:gd name="connsiteX7" fmla="*/ 303118 w 574155"/>
                        <a:gd name="connsiteY7" fmla="*/ 982239 h 1364343"/>
                        <a:gd name="connsiteX8" fmla="*/ 494327 w 574155"/>
                        <a:gd name="connsiteY8" fmla="*/ 1168400 h 1364343"/>
                        <a:gd name="connsiteX9" fmla="*/ 574155 w 574155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07327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14388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14388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14388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420097 w 420097"/>
                        <a:gd name="connsiteY0" fmla="*/ 0 h 1364343"/>
                        <a:gd name="connsiteX1" fmla="*/ 347526 w 420097"/>
                        <a:gd name="connsiteY1" fmla="*/ 203200 h 1364343"/>
                        <a:gd name="connsiteX2" fmla="*/ 209193 w 420097"/>
                        <a:gd name="connsiteY2" fmla="*/ 441339 h 1364343"/>
                        <a:gd name="connsiteX3" fmla="*/ 127187 w 420097"/>
                        <a:gd name="connsiteY3" fmla="*/ 548295 h 1364343"/>
                        <a:gd name="connsiteX4" fmla="*/ 74173 w 420097"/>
                        <a:gd name="connsiteY4" fmla="*/ 659919 h 1364343"/>
                        <a:gd name="connsiteX5" fmla="*/ 119234 w 420097"/>
                        <a:gd name="connsiteY5" fmla="*/ 801710 h 1364343"/>
                        <a:gd name="connsiteX6" fmla="*/ 161 w 420097"/>
                        <a:gd name="connsiteY6" fmla="*/ 861699 h 1364343"/>
                        <a:gd name="connsiteX7" fmla="*/ 149060 w 420097"/>
                        <a:gd name="connsiteY7" fmla="*/ 982239 h 1364343"/>
                        <a:gd name="connsiteX8" fmla="*/ 340269 w 420097"/>
                        <a:gd name="connsiteY8" fmla="*/ 1168400 h 1364343"/>
                        <a:gd name="connsiteX9" fmla="*/ 420097 w 420097"/>
                        <a:gd name="connsiteY9" fmla="*/ 1364343 h 1364343"/>
                        <a:gd name="connsiteX0" fmla="*/ 345962 w 345962"/>
                        <a:gd name="connsiteY0" fmla="*/ 0 h 1364343"/>
                        <a:gd name="connsiteX1" fmla="*/ 273391 w 345962"/>
                        <a:gd name="connsiteY1" fmla="*/ 203200 h 1364343"/>
                        <a:gd name="connsiteX2" fmla="*/ 135058 w 345962"/>
                        <a:gd name="connsiteY2" fmla="*/ 441339 h 1364343"/>
                        <a:gd name="connsiteX3" fmla="*/ 53052 w 345962"/>
                        <a:gd name="connsiteY3" fmla="*/ 548295 h 1364343"/>
                        <a:gd name="connsiteX4" fmla="*/ 38 w 345962"/>
                        <a:gd name="connsiteY4" fmla="*/ 659919 h 1364343"/>
                        <a:gd name="connsiteX5" fmla="*/ 45099 w 345962"/>
                        <a:gd name="connsiteY5" fmla="*/ 801710 h 1364343"/>
                        <a:gd name="connsiteX6" fmla="*/ 74925 w 345962"/>
                        <a:gd name="connsiteY6" fmla="*/ 982239 h 1364343"/>
                        <a:gd name="connsiteX7" fmla="*/ 266134 w 345962"/>
                        <a:gd name="connsiteY7" fmla="*/ 1168400 h 1364343"/>
                        <a:gd name="connsiteX8" fmla="*/ 345962 w 345962"/>
                        <a:gd name="connsiteY8" fmla="*/ 1364343 h 1364343"/>
                        <a:gd name="connsiteX0" fmla="*/ 345962 w 345962"/>
                        <a:gd name="connsiteY0" fmla="*/ 0 h 1364343"/>
                        <a:gd name="connsiteX1" fmla="*/ 273391 w 345962"/>
                        <a:gd name="connsiteY1" fmla="*/ 203200 h 1364343"/>
                        <a:gd name="connsiteX2" fmla="*/ 135058 w 345962"/>
                        <a:gd name="connsiteY2" fmla="*/ 441339 h 1364343"/>
                        <a:gd name="connsiteX3" fmla="*/ 53052 w 345962"/>
                        <a:gd name="connsiteY3" fmla="*/ 548295 h 1364343"/>
                        <a:gd name="connsiteX4" fmla="*/ 38 w 345962"/>
                        <a:gd name="connsiteY4" fmla="*/ 659919 h 1364343"/>
                        <a:gd name="connsiteX5" fmla="*/ 45099 w 345962"/>
                        <a:gd name="connsiteY5" fmla="*/ 801710 h 1364343"/>
                        <a:gd name="connsiteX6" fmla="*/ 74925 w 345962"/>
                        <a:gd name="connsiteY6" fmla="*/ 982239 h 1364343"/>
                        <a:gd name="connsiteX7" fmla="*/ 282022 w 345962"/>
                        <a:gd name="connsiteY7" fmla="*/ 1157809 h 1364343"/>
                        <a:gd name="connsiteX8" fmla="*/ 345962 w 345962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73408 w 345979"/>
                        <a:gd name="connsiteY1" fmla="*/ 203200 h 1364343"/>
                        <a:gd name="connsiteX2" fmla="*/ 135075 w 345979"/>
                        <a:gd name="connsiteY2" fmla="*/ 441339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73408 w 345979"/>
                        <a:gd name="connsiteY1" fmla="*/ 203200 h 1364343"/>
                        <a:gd name="connsiteX2" fmla="*/ 135075 w 345979"/>
                        <a:gd name="connsiteY2" fmla="*/ 441339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73408 w 345979"/>
                        <a:gd name="connsiteY1" fmla="*/ 203200 h 1364343"/>
                        <a:gd name="connsiteX2" fmla="*/ 158023 w 345979"/>
                        <a:gd name="connsiteY2" fmla="*/ 411330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84000 w 345979"/>
                        <a:gd name="connsiteY1" fmla="*/ 224383 h 1364343"/>
                        <a:gd name="connsiteX2" fmla="*/ 158023 w 345979"/>
                        <a:gd name="connsiteY2" fmla="*/ 411330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6991 w 346991"/>
                        <a:gd name="connsiteY0" fmla="*/ 0 h 1364343"/>
                        <a:gd name="connsiteX1" fmla="*/ 285012 w 346991"/>
                        <a:gd name="connsiteY1" fmla="*/ 224383 h 1364343"/>
                        <a:gd name="connsiteX2" fmla="*/ 159035 w 346991"/>
                        <a:gd name="connsiteY2" fmla="*/ 411330 h 1364343"/>
                        <a:gd name="connsiteX3" fmla="*/ 87620 w 346991"/>
                        <a:gd name="connsiteY3" fmla="*/ 505929 h 1364343"/>
                        <a:gd name="connsiteX4" fmla="*/ 1067 w 346991"/>
                        <a:gd name="connsiteY4" fmla="*/ 659919 h 1364343"/>
                        <a:gd name="connsiteX5" fmla="*/ 46128 w 346991"/>
                        <a:gd name="connsiteY5" fmla="*/ 801710 h 1364343"/>
                        <a:gd name="connsiteX6" fmla="*/ 144799 w 346991"/>
                        <a:gd name="connsiteY6" fmla="*/ 936342 h 1364343"/>
                        <a:gd name="connsiteX7" fmla="*/ 283051 w 346991"/>
                        <a:gd name="connsiteY7" fmla="*/ 1157809 h 1364343"/>
                        <a:gd name="connsiteX8" fmla="*/ 346991 w 346991"/>
                        <a:gd name="connsiteY8" fmla="*/ 1364343 h 1364343"/>
                        <a:gd name="connsiteX0" fmla="*/ 350811 w 350811"/>
                        <a:gd name="connsiteY0" fmla="*/ 0 h 1364343"/>
                        <a:gd name="connsiteX1" fmla="*/ 288832 w 350811"/>
                        <a:gd name="connsiteY1" fmla="*/ 224383 h 1364343"/>
                        <a:gd name="connsiteX2" fmla="*/ 162855 w 350811"/>
                        <a:gd name="connsiteY2" fmla="*/ 411330 h 1364343"/>
                        <a:gd name="connsiteX3" fmla="*/ 4887 w 350811"/>
                        <a:gd name="connsiteY3" fmla="*/ 659919 h 1364343"/>
                        <a:gd name="connsiteX4" fmla="*/ 49948 w 350811"/>
                        <a:gd name="connsiteY4" fmla="*/ 801710 h 1364343"/>
                        <a:gd name="connsiteX5" fmla="*/ 148619 w 350811"/>
                        <a:gd name="connsiteY5" fmla="*/ 936342 h 1364343"/>
                        <a:gd name="connsiteX6" fmla="*/ 286871 w 350811"/>
                        <a:gd name="connsiteY6" fmla="*/ 1157809 h 1364343"/>
                        <a:gd name="connsiteX7" fmla="*/ 350811 w 350811"/>
                        <a:gd name="connsiteY7" fmla="*/ 1364343 h 1364343"/>
                        <a:gd name="connsiteX0" fmla="*/ 345966 w 345966"/>
                        <a:gd name="connsiteY0" fmla="*/ 0 h 1364343"/>
                        <a:gd name="connsiteX1" fmla="*/ 283987 w 345966"/>
                        <a:gd name="connsiteY1" fmla="*/ 224383 h 1364343"/>
                        <a:gd name="connsiteX2" fmla="*/ 158010 w 345966"/>
                        <a:gd name="connsiteY2" fmla="*/ 411330 h 1364343"/>
                        <a:gd name="connsiteX3" fmla="*/ 42 w 345966"/>
                        <a:gd name="connsiteY3" fmla="*/ 659919 h 1364343"/>
                        <a:gd name="connsiteX4" fmla="*/ 143774 w 345966"/>
                        <a:gd name="connsiteY4" fmla="*/ 936342 h 1364343"/>
                        <a:gd name="connsiteX5" fmla="*/ 282026 w 345966"/>
                        <a:gd name="connsiteY5" fmla="*/ 1157809 h 1364343"/>
                        <a:gd name="connsiteX6" fmla="*/ 345966 w 345966"/>
                        <a:gd name="connsiteY6" fmla="*/ 1364343 h 1364343"/>
                        <a:gd name="connsiteX0" fmla="*/ 342438 w 342438"/>
                        <a:gd name="connsiteY0" fmla="*/ 0 h 1364343"/>
                        <a:gd name="connsiteX1" fmla="*/ 280459 w 342438"/>
                        <a:gd name="connsiteY1" fmla="*/ 224383 h 1364343"/>
                        <a:gd name="connsiteX2" fmla="*/ 154482 w 342438"/>
                        <a:gd name="connsiteY2" fmla="*/ 411330 h 1364343"/>
                        <a:gd name="connsiteX3" fmla="*/ 44 w 342438"/>
                        <a:gd name="connsiteY3" fmla="*/ 661684 h 1364343"/>
                        <a:gd name="connsiteX4" fmla="*/ 140246 w 342438"/>
                        <a:gd name="connsiteY4" fmla="*/ 936342 h 1364343"/>
                        <a:gd name="connsiteX5" fmla="*/ 278498 w 342438"/>
                        <a:gd name="connsiteY5" fmla="*/ 1157809 h 1364343"/>
                        <a:gd name="connsiteX6" fmla="*/ 342438 w 342438"/>
                        <a:gd name="connsiteY6" fmla="*/ 1364343 h 1364343"/>
                        <a:gd name="connsiteX0" fmla="*/ 342438 w 342438"/>
                        <a:gd name="connsiteY0" fmla="*/ 0 h 1364343"/>
                        <a:gd name="connsiteX1" fmla="*/ 280459 w 342438"/>
                        <a:gd name="connsiteY1" fmla="*/ 224383 h 1364343"/>
                        <a:gd name="connsiteX2" fmla="*/ 154482 w 342438"/>
                        <a:gd name="connsiteY2" fmla="*/ 411330 h 1364343"/>
                        <a:gd name="connsiteX3" fmla="*/ 44 w 342438"/>
                        <a:gd name="connsiteY3" fmla="*/ 661684 h 1364343"/>
                        <a:gd name="connsiteX4" fmla="*/ 140246 w 342438"/>
                        <a:gd name="connsiteY4" fmla="*/ 936342 h 1364343"/>
                        <a:gd name="connsiteX5" fmla="*/ 278498 w 342438"/>
                        <a:gd name="connsiteY5" fmla="*/ 1157809 h 1364343"/>
                        <a:gd name="connsiteX6" fmla="*/ 342438 w 342438"/>
                        <a:gd name="connsiteY6" fmla="*/ 1364343 h 1364343"/>
                        <a:gd name="connsiteX0" fmla="*/ 342438 w 342438"/>
                        <a:gd name="connsiteY0" fmla="*/ 0 h 1364343"/>
                        <a:gd name="connsiteX1" fmla="*/ 280459 w 342438"/>
                        <a:gd name="connsiteY1" fmla="*/ 224383 h 1364343"/>
                        <a:gd name="connsiteX2" fmla="*/ 154482 w 342438"/>
                        <a:gd name="connsiteY2" fmla="*/ 411330 h 1364343"/>
                        <a:gd name="connsiteX3" fmla="*/ 44 w 342438"/>
                        <a:gd name="connsiteY3" fmla="*/ 661684 h 1364343"/>
                        <a:gd name="connsiteX4" fmla="*/ 140246 w 342438"/>
                        <a:gd name="connsiteY4" fmla="*/ 936342 h 1364343"/>
                        <a:gd name="connsiteX5" fmla="*/ 278498 w 342438"/>
                        <a:gd name="connsiteY5" fmla="*/ 1157809 h 1364343"/>
                        <a:gd name="connsiteX6" fmla="*/ 342438 w 342438"/>
                        <a:gd name="connsiteY6" fmla="*/ 1364343 h 1364343"/>
                        <a:gd name="connsiteX0" fmla="*/ 342438 w 342438"/>
                        <a:gd name="connsiteY0" fmla="*/ 0 h 1389056"/>
                        <a:gd name="connsiteX1" fmla="*/ 280459 w 342438"/>
                        <a:gd name="connsiteY1" fmla="*/ 224383 h 1389056"/>
                        <a:gd name="connsiteX2" fmla="*/ 154482 w 342438"/>
                        <a:gd name="connsiteY2" fmla="*/ 411330 h 1389056"/>
                        <a:gd name="connsiteX3" fmla="*/ 44 w 342438"/>
                        <a:gd name="connsiteY3" fmla="*/ 661684 h 1389056"/>
                        <a:gd name="connsiteX4" fmla="*/ 140246 w 342438"/>
                        <a:gd name="connsiteY4" fmla="*/ 936342 h 1389056"/>
                        <a:gd name="connsiteX5" fmla="*/ 278498 w 342438"/>
                        <a:gd name="connsiteY5" fmla="*/ 1157809 h 1389056"/>
                        <a:gd name="connsiteX6" fmla="*/ 338907 w 342438"/>
                        <a:gd name="connsiteY6" fmla="*/ 1389056 h 1389056"/>
                        <a:gd name="connsiteX0" fmla="*/ 202878 w 202878"/>
                        <a:gd name="connsiteY0" fmla="*/ 0 h 1389056"/>
                        <a:gd name="connsiteX1" fmla="*/ 140899 w 202878"/>
                        <a:gd name="connsiteY1" fmla="*/ 224383 h 1389056"/>
                        <a:gd name="connsiteX2" fmla="*/ 14922 w 202878"/>
                        <a:gd name="connsiteY2" fmla="*/ 411330 h 1389056"/>
                        <a:gd name="connsiteX3" fmla="*/ 82906 w 202878"/>
                        <a:gd name="connsiteY3" fmla="*/ 681102 h 1389056"/>
                        <a:gd name="connsiteX4" fmla="*/ 686 w 202878"/>
                        <a:gd name="connsiteY4" fmla="*/ 936342 h 1389056"/>
                        <a:gd name="connsiteX5" fmla="*/ 138938 w 202878"/>
                        <a:gd name="connsiteY5" fmla="*/ 1157809 h 1389056"/>
                        <a:gd name="connsiteX6" fmla="*/ 199347 w 202878"/>
                        <a:gd name="connsiteY6" fmla="*/ 1389056 h 1389056"/>
                        <a:gd name="connsiteX0" fmla="*/ 203064 w 203064"/>
                        <a:gd name="connsiteY0" fmla="*/ 0 h 1389056"/>
                        <a:gd name="connsiteX1" fmla="*/ 141085 w 203064"/>
                        <a:gd name="connsiteY1" fmla="*/ 224383 h 1389056"/>
                        <a:gd name="connsiteX2" fmla="*/ 83092 w 203064"/>
                        <a:gd name="connsiteY2" fmla="*/ 681102 h 1389056"/>
                        <a:gd name="connsiteX3" fmla="*/ 872 w 203064"/>
                        <a:gd name="connsiteY3" fmla="*/ 936342 h 1389056"/>
                        <a:gd name="connsiteX4" fmla="*/ 139124 w 203064"/>
                        <a:gd name="connsiteY4" fmla="*/ 1157809 h 1389056"/>
                        <a:gd name="connsiteX5" fmla="*/ 199533 w 203064"/>
                        <a:gd name="connsiteY5" fmla="*/ 1389056 h 1389056"/>
                        <a:gd name="connsiteX0" fmla="*/ 119975 w 119975"/>
                        <a:gd name="connsiteY0" fmla="*/ 0 h 1389056"/>
                        <a:gd name="connsiteX1" fmla="*/ 57996 w 119975"/>
                        <a:gd name="connsiteY1" fmla="*/ 224383 h 1389056"/>
                        <a:gd name="connsiteX2" fmla="*/ 3 w 119975"/>
                        <a:gd name="connsiteY2" fmla="*/ 681102 h 1389056"/>
                        <a:gd name="connsiteX3" fmla="*/ 56035 w 119975"/>
                        <a:gd name="connsiteY3" fmla="*/ 1157809 h 1389056"/>
                        <a:gd name="connsiteX4" fmla="*/ 116444 w 119975"/>
                        <a:gd name="connsiteY4" fmla="*/ 1389056 h 1389056"/>
                        <a:gd name="connsiteX0" fmla="*/ 120287 w 120287"/>
                        <a:gd name="connsiteY0" fmla="*/ 0 h 1389056"/>
                        <a:gd name="connsiteX1" fmla="*/ 58308 w 120287"/>
                        <a:gd name="connsiteY1" fmla="*/ 224383 h 1389056"/>
                        <a:gd name="connsiteX2" fmla="*/ 315 w 120287"/>
                        <a:gd name="connsiteY2" fmla="*/ 681102 h 1389056"/>
                        <a:gd name="connsiteX3" fmla="*/ 84591 w 120287"/>
                        <a:gd name="connsiteY3" fmla="*/ 1096026 h 1389056"/>
                        <a:gd name="connsiteX4" fmla="*/ 116756 w 120287"/>
                        <a:gd name="connsiteY4" fmla="*/ 1389056 h 1389056"/>
                        <a:gd name="connsiteX0" fmla="*/ 120287 w 120287"/>
                        <a:gd name="connsiteY0" fmla="*/ 0 h 1389056"/>
                        <a:gd name="connsiteX1" fmla="*/ 58308 w 120287"/>
                        <a:gd name="connsiteY1" fmla="*/ 224383 h 1389056"/>
                        <a:gd name="connsiteX2" fmla="*/ 315 w 120287"/>
                        <a:gd name="connsiteY2" fmla="*/ 681102 h 1389056"/>
                        <a:gd name="connsiteX3" fmla="*/ 84591 w 120287"/>
                        <a:gd name="connsiteY3" fmla="*/ 1096026 h 1389056"/>
                        <a:gd name="connsiteX4" fmla="*/ 116756 w 120287"/>
                        <a:gd name="connsiteY4" fmla="*/ 1389056 h 1389056"/>
                        <a:gd name="connsiteX0" fmla="*/ 120047 w 120047"/>
                        <a:gd name="connsiteY0" fmla="*/ 0 h 1389056"/>
                        <a:gd name="connsiteX1" fmla="*/ 58068 w 120047"/>
                        <a:gd name="connsiteY1" fmla="*/ 224383 h 1389056"/>
                        <a:gd name="connsiteX2" fmla="*/ 75 w 120047"/>
                        <a:gd name="connsiteY2" fmla="*/ 681102 h 1389056"/>
                        <a:gd name="connsiteX3" fmla="*/ 70229 w 120047"/>
                        <a:gd name="connsiteY3" fmla="*/ 1039538 h 1389056"/>
                        <a:gd name="connsiteX4" fmla="*/ 116516 w 120047"/>
                        <a:gd name="connsiteY4" fmla="*/ 1389056 h 1389056"/>
                        <a:gd name="connsiteX0" fmla="*/ 120047 w 120047"/>
                        <a:gd name="connsiteY0" fmla="*/ 0 h 1389056"/>
                        <a:gd name="connsiteX1" fmla="*/ 58068 w 120047"/>
                        <a:gd name="connsiteY1" fmla="*/ 224383 h 1389056"/>
                        <a:gd name="connsiteX2" fmla="*/ 75 w 120047"/>
                        <a:gd name="connsiteY2" fmla="*/ 681102 h 1389056"/>
                        <a:gd name="connsiteX3" fmla="*/ 70229 w 120047"/>
                        <a:gd name="connsiteY3" fmla="*/ 1039538 h 1389056"/>
                        <a:gd name="connsiteX4" fmla="*/ 116516 w 120047"/>
                        <a:gd name="connsiteY4" fmla="*/ 1389056 h 1389056"/>
                        <a:gd name="connsiteX0" fmla="*/ 120047 w 120047"/>
                        <a:gd name="connsiteY0" fmla="*/ 0 h 1389056"/>
                        <a:gd name="connsiteX1" fmla="*/ 58068 w 120047"/>
                        <a:gd name="connsiteY1" fmla="*/ 224383 h 1389056"/>
                        <a:gd name="connsiteX2" fmla="*/ 75 w 120047"/>
                        <a:gd name="connsiteY2" fmla="*/ 681102 h 1389056"/>
                        <a:gd name="connsiteX3" fmla="*/ 70229 w 120047"/>
                        <a:gd name="connsiteY3" fmla="*/ 1039538 h 1389056"/>
                        <a:gd name="connsiteX4" fmla="*/ 116516 w 120047"/>
                        <a:gd name="connsiteY4" fmla="*/ 1389056 h 1389056"/>
                        <a:gd name="connsiteX0" fmla="*/ 120101 w 120101"/>
                        <a:gd name="connsiteY0" fmla="*/ 0 h 1389056"/>
                        <a:gd name="connsiteX1" fmla="*/ 88131 w 120101"/>
                        <a:gd name="connsiteY1" fmla="*/ 252627 h 1389056"/>
                        <a:gd name="connsiteX2" fmla="*/ 129 w 120101"/>
                        <a:gd name="connsiteY2" fmla="*/ 681102 h 1389056"/>
                        <a:gd name="connsiteX3" fmla="*/ 70283 w 120101"/>
                        <a:gd name="connsiteY3" fmla="*/ 1039538 h 1389056"/>
                        <a:gd name="connsiteX4" fmla="*/ 116570 w 120101"/>
                        <a:gd name="connsiteY4" fmla="*/ 1389056 h 1389056"/>
                        <a:gd name="connsiteX0" fmla="*/ 121852 w 121852"/>
                        <a:gd name="connsiteY0" fmla="*/ 0 h 1389056"/>
                        <a:gd name="connsiteX1" fmla="*/ 89882 w 121852"/>
                        <a:gd name="connsiteY1" fmla="*/ 252627 h 1389056"/>
                        <a:gd name="connsiteX2" fmla="*/ 115 w 121852"/>
                        <a:gd name="connsiteY2" fmla="*/ 672275 h 1389056"/>
                        <a:gd name="connsiteX3" fmla="*/ 72034 w 121852"/>
                        <a:gd name="connsiteY3" fmla="*/ 1039538 h 1389056"/>
                        <a:gd name="connsiteX4" fmla="*/ 118321 w 121852"/>
                        <a:gd name="connsiteY4" fmla="*/ 1389056 h 1389056"/>
                        <a:gd name="connsiteX0" fmla="*/ 50760 w 50760"/>
                        <a:gd name="connsiteY0" fmla="*/ 0 h 1389056"/>
                        <a:gd name="connsiteX1" fmla="*/ 18790 w 50760"/>
                        <a:gd name="connsiteY1" fmla="*/ 252627 h 1389056"/>
                        <a:gd name="connsiteX2" fmla="*/ 942 w 50760"/>
                        <a:gd name="connsiteY2" fmla="*/ 1039538 h 1389056"/>
                        <a:gd name="connsiteX3" fmla="*/ 47229 w 50760"/>
                        <a:gd name="connsiteY3" fmla="*/ 1389056 h 1389056"/>
                        <a:gd name="connsiteX0" fmla="*/ 49818 w 49818"/>
                        <a:gd name="connsiteY0" fmla="*/ 0 h 1389056"/>
                        <a:gd name="connsiteX1" fmla="*/ 0 w 49818"/>
                        <a:gd name="connsiteY1" fmla="*/ 1039538 h 1389056"/>
                        <a:gd name="connsiteX2" fmla="*/ 46287 w 49818"/>
                        <a:gd name="connsiteY2" fmla="*/ 1389056 h 1389056"/>
                        <a:gd name="connsiteX0" fmla="*/ 3531 w 3531"/>
                        <a:gd name="connsiteY0" fmla="*/ 0 h 1389056"/>
                        <a:gd name="connsiteX1" fmla="*/ 0 w 3531"/>
                        <a:gd name="connsiteY1" fmla="*/ 1389056 h 1389056"/>
                        <a:gd name="connsiteX0" fmla="*/ 45 w 66483"/>
                        <a:gd name="connsiteY0" fmla="*/ 0 h 10000"/>
                        <a:gd name="connsiteX1" fmla="*/ 66437 w 66483"/>
                        <a:gd name="connsiteY1" fmla="*/ 10000 h 10000"/>
                        <a:gd name="connsiteX0" fmla="*/ 59 w 51229"/>
                        <a:gd name="connsiteY0" fmla="*/ 0 h 9961"/>
                        <a:gd name="connsiteX1" fmla="*/ 51172 w 51229"/>
                        <a:gd name="connsiteY1" fmla="*/ 9961 h 9961"/>
                        <a:gd name="connsiteX0" fmla="*/ 16 w 7026"/>
                        <a:gd name="connsiteY0" fmla="*/ 0 h 10000"/>
                        <a:gd name="connsiteX1" fmla="*/ 7011 w 7026"/>
                        <a:gd name="connsiteY1" fmla="*/ 10000 h 10000"/>
                        <a:gd name="connsiteX0" fmla="*/ 27 w 7886"/>
                        <a:gd name="connsiteY0" fmla="*/ 0 h 10000"/>
                        <a:gd name="connsiteX1" fmla="*/ 7860 w 7886"/>
                        <a:gd name="connsiteY1" fmla="*/ 10000 h 10000"/>
                        <a:gd name="connsiteX0" fmla="*/ 45 w 7330"/>
                        <a:gd name="connsiteY0" fmla="*/ 0 h 10000"/>
                        <a:gd name="connsiteX1" fmla="*/ 7287 w 7330"/>
                        <a:gd name="connsiteY1" fmla="*/ 10000 h 10000"/>
                        <a:gd name="connsiteX0" fmla="*/ 1136 w 1135"/>
                        <a:gd name="connsiteY0" fmla="*/ 0 h 10000"/>
                        <a:gd name="connsiteX1" fmla="*/ 0 w 1135"/>
                        <a:gd name="connsiteY1" fmla="*/ 10000 h 1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35" h="10000">
                          <a:moveTo>
                            <a:pt x="1136" y="0"/>
                          </a:moveTo>
                          <a:cubicBezTo>
                            <a:pt x="134" y="2091"/>
                            <a:pt x="1002" y="7909"/>
                            <a:pt x="0" y="10000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headEnd type="stealt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38" name="Szabadkézi sokszög: alakzat 37">
                      <a:extLst>
                        <a:ext uri="{FF2B5EF4-FFF2-40B4-BE49-F238E27FC236}">
                          <a16:creationId xmlns:a16="http://schemas.microsoft.com/office/drawing/2014/main" id="{2F5E260B-5E04-48A3-8B78-39AEE8A45C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04066" y="14716651"/>
                      <a:ext cx="834" cy="1383639"/>
                    </a:xfrm>
                    <a:custGeom>
                      <a:avLst/>
                      <a:gdLst>
                        <a:gd name="connsiteX0" fmla="*/ 791138 w 799039"/>
                        <a:gd name="connsiteY0" fmla="*/ 0 h 1391388"/>
                        <a:gd name="connsiteX1" fmla="*/ 718567 w 799039"/>
                        <a:gd name="connsiteY1" fmla="*/ 203200 h 1391388"/>
                        <a:gd name="connsiteX2" fmla="*/ 406510 w 799039"/>
                        <a:gd name="connsiteY2" fmla="*/ 391886 h 1391388"/>
                        <a:gd name="connsiteX3" fmla="*/ 174281 w 799039"/>
                        <a:gd name="connsiteY3" fmla="*/ 508000 h 1391388"/>
                        <a:gd name="connsiteX4" fmla="*/ 36396 w 799039"/>
                        <a:gd name="connsiteY4" fmla="*/ 595086 h 1391388"/>
                        <a:gd name="connsiteX5" fmla="*/ 110 w 799039"/>
                        <a:gd name="connsiteY5" fmla="*/ 660400 h 1391388"/>
                        <a:gd name="connsiteX6" fmla="*/ 43653 w 799039"/>
                        <a:gd name="connsiteY6" fmla="*/ 769257 h 1391388"/>
                        <a:gd name="connsiteX7" fmla="*/ 246853 w 799039"/>
                        <a:gd name="connsiteY7" fmla="*/ 892629 h 1391388"/>
                        <a:gd name="connsiteX8" fmla="*/ 493596 w 799039"/>
                        <a:gd name="connsiteY8" fmla="*/ 1008743 h 1391388"/>
                        <a:gd name="connsiteX9" fmla="*/ 711310 w 799039"/>
                        <a:gd name="connsiteY9" fmla="*/ 1168400 h 1391388"/>
                        <a:gd name="connsiteX10" fmla="*/ 776624 w 799039"/>
                        <a:gd name="connsiteY10" fmla="*/ 1277257 h 1391388"/>
                        <a:gd name="connsiteX11" fmla="*/ 798396 w 799039"/>
                        <a:gd name="connsiteY11" fmla="*/ 1386114 h 1391388"/>
                        <a:gd name="connsiteX12" fmla="*/ 791138 w 799039"/>
                        <a:gd name="connsiteY12" fmla="*/ 1364343 h 1391388"/>
                        <a:gd name="connsiteX0" fmla="*/ 797726 w 805627"/>
                        <a:gd name="connsiteY0" fmla="*/ 0 h 1391388"/>
                        <a:gd name="connsiteX1" fmla="*/ 725155 w 805627"/>
                        <a:gd name="connsiteY1" fmla="*/ 203200 h 1391388"/>
                        <a:gd name="connsiteX2" fmla="*/ 413098 w 805627"/>
                        <a:gd name="connsiteY2" fmla="*/ 391886 h 1391388"/>
                        <a:gd name="connsiteX3" fmla="*/ 180869 w 805627"/>
                        <a:gd name="connsiteY3" fmla="*/ 508000 h 1391388"/>
                        <a:gd name="connsiteX4" fmla="*/ 42984 w 805627"/>
                        <a:gd name="connsiteY4" fmla="*/ 595086 h 1391388"/>
                        <a:gd name="connsiteX5" fmla="*/ 72 w 805627"/>
                        <a:gd name="connsiteY5" fmla="*/ 676965 h 1391388"/>
                        <a:gd name="connsiteX6" fmla="*/ 50241 w 805627"/>
                        <a:gd name="connsiteY6" fmla="*/ 769257 h 1391388"/>
                        <a:gd name="connsiteX7" fmla="*/ 253441 w 805627"/>
                        <a:gd name="connsiteY7" fmla="*/ 892629 h 1391388"/>
                        <a:gd name="connsiteX8" fmla="*/ 500184 w 805627"/>
                        <a:gd name="connsiteY8" fmla="*/ 1008743 h 1391388"/>
                        <a:gd name="connsiteX9" fmla="*/ 717898 w 805627"/>
                        <a:gd name="connsiteY9" fmla="*/ 1168400 h 1391388"/>
                        <a:gd name="connsiteX10" fmla="*/ 783212 w 805627"/>
                        <a:gd name="connsiteY10" fmla="*/ 1277257 h 1391388"/>
                        <a:gd name="connsiteX11" fmla="*/ 804984 w 805627"/>
                        <a:gd name="connsiteY11" fmla="*/ 1386114 h 1391388"/>
                        <a:gd name="connsiteX12" fmla="*/ 797726 w 805627"/>
                        <a:gd name="connsiteY12" fmla="*/ 1364343 h 1391388"/>
                        <a:gd name="connsiteX0" fmla="*/ 797726 w 805627"/>
                        <a:gd name="connsiteY0" fmla="*/ 0 h 1391388"/>
                        <a:gd name="connsiteX1" fmla="*/ 725155 w 805627"/>
                        <a:gd name="connsiteY1" fmla="*/ 203200 h 1391388"/>
                        <a:gd name="connsiteX2" fmla="*/ 413098 w 805627"/>
                        <a:gd name="connsiteY2" fmla="*/ 391886 h 1391388"/>
                        <a:gd name="connsiteX3" fmla="*/ 180869 w 805627"/>
                        <a:gd name="connsiteY3" fmla="*/ 508000 h 1391388"/>
                        <a:gd name="connsiteX4" fmla="*/ 42984 w 805627"/>
                        <a:gd name="connsiteY4" fmla="*/ 581834 h 1391388"/>
                        <a:gd name="connsiteX5" fmla="*/ 72 w 805627"/>
                        <a:gd name="connsiteY5" fmla="*/ 676965 h 1391388"/>
                        <a:gd name="connsiteX6" fmla="*/ 50241 w 805627"/>
                        <a:gd name="connsiteY6" fmla="*/ 769257 h 1391388"/>
                        <a:gd name="connsiteX7" fmla="*/ 253441 w 805627"/>
                        <a:gd name="connsiteY7" fmla="*/ 892629 h 1391388"/>
                        <a:gd name="connsiteX8" fmla="*/ 500184 w 805627"/>
                        <a:gd name="connsiteY8" fmla="*/ 1008743 h 1391388"/>
                        <a:gd name="connsiteX9" fmla="*/ 717898 w 805627"/>
                        <a:gd name="connsiteY9" fmla="*/ 1168400 h 1391388"/>
                        <a:gd name="connsiteX10" fmla="*/ 783212 w 805627"/>
                        <a:gd name="connsiteY10" fmla="*/ 1277257 h 1391388"/>
                        <a:gd name="connsiteX11" fmla="*/ 804984 w 805627"/>
                        <a:gd name="connsiteY11" fmla="*/ 1386114 h 1391388"/>
                        <a:gd name="connsiteX12" fmla="*/ 797726 w 805627"/>
                        <a:gd name="connsiteY12" fmla="*/ 1364343 h 1391388"/>
                        <a:gd name="connsiteX0" fmla="*/ 797726 w 805627"/>
                        <a:gd name="connsiteY0" fmla="*/ 0 h 1391388"/>
                        <a:gd name="connsiteX1" fmla="*/ 725155 w 805627"/>
                        <a:gd name="connsiteY1" fmla="*/ 203200 h 1391388"/>
                        <a:gd name="connsiteX2" fmla="*/ 413098 w 805627"/>
                        <a:gd name="connsiteY2" fmla="*/ 391886 h 1391388"/>
                        <a:gd name="connsiteX3" fmla="*/ 180869 w 805627"/>
                        <a:gd name="connsiteY3" fmla="*/ 508000 h 1391388"/>
                        <a:gd name="connsiteX4" fmla="*/ 42984 w 805627"/>
                        <a:gd name="connsiteY4" fmla="*/ 581834 h 1391388"/>
                        <a:gd name="connsiteX5" fmla="*/ 72 w 805627"/>
                        <a:gd name="connsiteY5" fmla="*/ 663713 h 1391388"/>
                        <a:gd name="connsiteX6" fmla="*/ 50241 w 805627"/>
                        <a:gd name="connsiteY6" fmla="*/ 769257 h 1391388"/>
                        <a:gd name="connsiteX7" fmla="*/ 253441 w 805627"/>
                        <a:gd name="connsiteY7" fmla="*/ 892629 h 1391388"/>
                        <a:gd name="connsiteX8" fmla="*/ 500184 w 805627"/>
                        <a:gd name="connsiteY8" fmla="*/ 1008743 h 1391388"/>
                        <a:gd name="connsiteX9" fmla="*/ 717898 w 805627"/>
                        <a:gd name="connsiteY9" fmla="*/ 1168400 h 1391388"/>
                        <a:gd name="connsiteX10" fmla="*/ 783212 w 805627"/>
                        <a:gd name="connsiteY10" fmla="*/ 1277257 h 1391388"/>
                        <a:gd name="connsiteX11" fmla="*/ 804984 w 805627"/>
                        <a:gd name="connsiteY11" fmla="*/ 1386114 h 1391388"/>
                        <a:gd name="connsiteX12" fmla="*/ 797726 w 805627"/>
                        <a:gd name="connsiteY12" fmla="*/ 1364343 h 1391388"/>
                        <a:gd name="connsiteX0" fmla="*/ 798495 w 806396"/>
                        <a:gd name="connsiteY0" fmla="*/ 0 h 1391388"/>
                        <a:gd name="connsiteX1" fmla="*/ 725924 w 806396"/>
                        <a:gd name="connsiteY1" fmla="*/ 203200 h 1391388"/>
                        <a:gd name="connsiteX2" fmla="*/ 413867 w 806396"/>
                        <a:gd name="connsiteY2" fmla="*/ 391886 h 1391388"/>
                        <a:gd name="connsiteX3" fmla="*/ 181638 w 806396"/>
                        <a:gd name="connsiteY3" fmla="*/ 508000 h 1391388"/>
                        <a:gd name="connsiteX4" fmla="*/ 43753 w 806396"/>
                        <a:gd name="connsiteY4" fmla="*/ 581834 h 1391388"/>
                        <a:gd name="connsiteX5" fmla="*/ 841 w 806396"/>
                        <a:gd name="connsiteY5" fmla="*/ 663713 h 1391388"/>
                        <a:gd name="connsiteX6" fmla="*/ 51010 w 806396"/>
                        <a:gd name="connsiteY6" fmla="*/ 769257 h 1391388"/>
                        <a:gd name="connsiteX7" fmla="*/ 254210 w 806396"/>
                        <a:gd name="connsiteY7" fmla="*/ 892629 h 1391388"/>
                        <a:gd name="connsiteX8" fmla="*/ 500953 w 806396"/>
                        <a:gd name="connsiteY8" fmla="*/ 1008743 h 1391388"/>
                        <a:gd name="connsiteX9" fmla="*/ 718667 w 806396"/>
                        <a:gd name="connsiteY9" fmla="*/ 1168400 h 1391388"/>
                        <a:gd name="connsiteX10" fmla="*/ 783981 w 806396"/>
                        <a:gd name="connsiteY10" fmla="*/ 1277257 h 1391388"/>
                        <a:gd name="connsiteX11" fmla="*/ 805753 w 806396"/>
                        <a:gd name="connsiteY11" fmla="*/ 1386114 h 1391388"/>
                        <a:gd name="connsiteX12" fmla="*/ 798495 w 806396"/>
                        <a:gd name="connsiteY12" fmla="*/ 1364343 h 1391388"/>
                        <a:gd name="connsiteX0" fmla="*/ 816398 w 824299"/>
                        <a:gd name="connsiteY0" fmla="*/ 0 h 1391388"/>
                        <a:gd name="connsiteX1" fmla="*/ 743827 w 824299"/>
                        <a:gd name="connsiteY1" fmla="*/ 203200 h 1391388"/>
                        <a:gd name="connsiteX2" fmla="*/ 431770 w 824299"/>
                        <a:gd name="connsiteY2" fmla="*/ 391886 h 1391388"/>
                        <a:gd name="connsiteX3" fmla="*/ 199541 w 824299"/>
                        <a:gd name="connsiteY3" fmla="*/ 508000 h 1391388"/>
                        <a:gd name="connsiteX4" fmla="*/ 61656 w 824299"/>
                        <a:gd name="connsiteY4" fmla="*/ 581834 h 1391388"/>
                        <a:gd name="connsiteX5" fmla="*/ 35 w 824299"/>
                        <a:gd name="connsiteY5" fmla="*/ 670729 h 1391388"/>
                        <a:gd name="connsiteX6" fmla="*/ 68913 w 824299"/>
                        <a:gd name="connsiteY6" fmla="*/ 769257 h 1391388"/>
                        <a:gd name="connsiteX7" fmla="*/ 272113 w 824299"/>
                        <a:gd name="connsiteY7" fmla="*/ 892629 h 1391388"/>
                        <a:gd name="connsiteX8" fmla="*/ 518856 w 824299"/>
                        <a:gd name="connsiteY8" fmla="*/ 1008743 h 1391388"/>
                        <a:gd name="connsiteX9" fmla="*/ 736570 w 824299"/>
                        <a:gd name="connsiteY9" fmla="*/ 1168400 h 1391388"/>
                        <a:gd name="connsiteX10" fmla="*/ 801884 w 824299"/>
                        <a:gd name="connsiteY10" fmla="*/ 1277257 h 1391388"/>
                        <a:gd name="connsiteX11" fmla="*/ 823656 w 824299"/>
                        <a:gd name="connsiteY11" fmla="*/ 1386114 h 1391388"/>
                        <a:gd name="connsiteX12" fmla="*/ 816398 w 824299"/>
                        <a:gd name="connsiteY12" fmla="*/ 1364343 h 1391388"/>
                        <a:gd name="connsiteX0" fmla="*/ 816398 w 824299"/>
                        <a:gd name="connsiteY0" fmla="*/ 0 h 1391388"/>
                        <a:gd name="connsiteX1" fmla="*/ 743827 w 824299"/>
                        <a:gd name="connsiteY1" fmla="*/ 203200 h 1391388"/>
                        <a:gd name="connsiteX2" fmla="*/ 431770 w 824299"/>
                        <a:gd name="connsiteY2" fmla="*/ 391886 h 1391388"/>
                        <a:gd name="connsiteX3" fmla="*/ 199541 w 824299"/>
                        <a:gd name="connsiteY3" fmla="*/ 508000 h 1391388"/>
                        <a:gd name="connsiteX4" fmla="*/ 61656 w 824299"/>
                        <a:gd name="connsiteY4" fmla="*/ 581834 h 1391388"/>
                        <a:gd name="connsiteX5" fmla="*/ 35 w 824299"/>
                        <a:gd name="connsiteY5" fmla="*/ 670729 h 1391388"/>
                        <a:gd name="connsiteX6" fmla="*/ 68913 w 824299"/>
                        <a:gd name="connsiteY6" fmla="*/ 769257 h 1391388"/>
                        <a:gd name="connsiteX7" fmla="*/ 272113 w 824299"/>
                        <a:gd name="connsiteY7" fmla="*/ 892629 h 1391388"/>
                        <a:gd name="connsiteX8" fmla="*/ 518856 w 824299"/>
                        <a:gd name="connsiteY8" fmla="*/ 1008743 h 1391388"/>
                        <a:gd name="connsiteX9" fmla="*/ 736570 w 824299"/>
                        <a:gd name="connsiteY9" fmla="*/ 1168400 h 1391388"/>
                        <a:gd name="connsiteX10" fmla="*/ 801884 w 824299"/>
                        <a:gd name="connsiteY10" fmla="*/ 1277257 h 1391388"/>
                        <a:gd name="connsiteX11" fmla="*/ 823656 w 824299"/>
                        <a:gd name="connsiteY11" fmla="*/ 1386114 h 1391388"/>
                        <a:gd name="connsiteX12" fmla="*/ 816398 w 824299"/>
                        <a:gd name="connsiteY12" fmla="*/ 1364343 h 1391388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431770 w 816398"/>
                        <a:gd name="connsiteY2" fmla="*/ 391886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01884 w 816398"/>
                        <a:gd name="connsiteY10" fmla="*/ 1277257 h 1364343"/>
                        <a:gd name="connsiteX11" fmla="*/ 816398 w 816398"/>
                        <a:gd name="connsiteY11" fmla="*/ 1364343 h 1364343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431770 w 816398"/>
                        <a:gd name="connsiteY2" fmla="*/ 391886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16398 w 816398"/>
                        <a:gd name="connsiteY10" fmla="*/ 1364343 h 1364343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431770 w 816398"/>
                        <a:gd name="connsiteY2" fmla="*/ 391886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16398 w 816398"/>
                        <a:gd name="connsiteY10" fmla="*/ 1364343 h 1364343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501344 w 816398"/>
                        <a:gd name="connsiteY2" fmla="*/ 418391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16398 w 816398"/>
                        <a:gd name="connsiteY10" fmla="*/ 1364343 h 1364343"/>
                        <a:gd name="connsiteX0" fmla="*/ 816514 w 816514"/>
                        <a:gd name="connsiteY0" fmla="*/ 0 h 1364343"/>
                        <a:gd name="connsiteX1" fmla="*/ 743943 w 816514"/>
                        <a:gd name="connsiteY1" fmla="*/ 203200 h 1364343"/>
                        <a:gd name="connsiteX2" fmla="*/ 501460 w 816514"/>
                        <a:gd name="connsiteY2" fmla="*/ 418391 h 1364343"/>
                        <a:gd name="connsiteX3" fmla="*/ 348744 w 816514"/>
                        <a:gd name="connsiteY3" fmla="*/ 524565 h 1364343"/>
                        <a:gd name="connsiteX4" fmla="*/ 61772 w 816514"/>
                        <a:gd name="connsiteY4" fmla="*/ 581834 h 1364343"/>
                        <a:gd name="connsiteX5" fmla="*/ 151 w 816514"/>
                        <a:gd name="connsiteY5" fmla="*/ 670729 h 1364343"/>
                        <a:gd name="connsiteX6" fmla="*/ 69029 w 816514"/>
                        <a:gd name="connsiteY6" fmla="*/ 769257 h 1364343"/>
                        <a:gd name="connsiteX7" fmla="*/ 272229 w 816514"/>
                        <a:gd name="connsiteY7" fmla="*/ 892629 h 1364343"/>
                        <a:gd name="connsiteX8" fmla="*/ 518972 w 816514"/>
                        <a:gd name="connsiteY8" fmla="*/ 1008743 h 1364343"/>
                        <a:gd name="connsiteX9" fmla="*/ 736686 w 816514"/>
                        <a:gd name="connsiteY9" fmla="*/ 1168400 h 1364343"/>
                        <a:gd name="connsiteX10" fmla="*/ 816514 w 816514"/>
                        <a:gd name="connsiteY10" fmla="*/ 1364343 h 1364343"/>
                        <a:gd name="connsiteX0" fmla="*/ 827559 w 827559"/>
                        <a:gd name="connsiteY0" fmla="*/ 0 h 1364343"/>
                        <a:gd name="connsiteX1" fmla="*/ 754988 w 827559"/>
                        <a:gd name="connsiteY1" fmla="*/ 203200 h 1364343"/>
                        <a:gd name="connsiteX2" fmla="*/ 512505 w 827559"/>
                        <a:gd name="connsiteY2" fmla="*/ 418391 h 1364343"/>
                        <a:gd name="connsiteX3" fmla="*/ 359789 w 827559"/>
                        <a:gd name="connsiteY3" fmla="*/ 524565 h 1364343"/>
                        <a:gd name="connsiteX4" fmla="*/ 298104 w 827559"/>
                        <a:gd name="connsiteY4" fmla="*/ 581834 h 1364343"/>
                        <a:gd name="connsiteX5" fmla="*/ 11196 w 827559"/>
                        <a:gd name="connsiteY5" fmla="*/ 670729 h 1364343"/>
                        <a:gd name="connsiteX6" fmla="*/ 80074 w 827559"/>
                        <a:gd name="connsiteY6" fmla="*/ 769257 h 1364343"/>
                        <a:gd name="connsiteX7" fmla="*/ 283274 w 827559"/>
                        <a:gd name="connsiteY7" fmla="*/ 892629 h 1364343"/>
                        <a:gd name="connsiteX8" fmla="*/ 530017 w 827559"/>
                        <a:gd name="connsiteY8" fmla="*/ 1008743 h 1364343"/>
                        <a:gd name="connsiteX9" fmla="*/ 747731 w 827559"/>
                        <a:gd name="connsiteY9" fmla="*/ 1168400 h 1364343"/>
                        <a:gd name="connsiteX10" fmla="*/ 827559 w 827559"/>
                        <a:gd name="connsiteY10" fmla="*/ 1364343 h 1364343"/>
                        <a:gd name="connsiteX0" fmla="*/ 747775 w 747775"/>
                        <a:gd name="connsiteY0" fmla="*/ 0 h 1364343"/>
                        <a:gd name="connsiteX1" fmla="*/ 675204 w 747775"/>
                        <a:gd name="connsiteY1" fmla="*/ 203200 h 1364343"/>
                        <a:gd name="connsiteX2" fmla="*/ 432721 w 747775"/>
                        <a:gd name="connsiteY2" fmla="*/ 418391 h 1364343"/>
                        <a:gd name="connsiteX3" fmla="*/ 280005 w 747775"/>
                        <a:gd name="connsiteY3" fmla="*/ 524565 h 1364343"/>
                        <a:gd name="connsiteX4" fmla="*/ 218320 w 747775"/>
                        <a:gd name="connsiteY4" fmla="*/ 581834 h 1364343"/>
                        <a:gd name="connsiteX5" fmla="*/ 160012 w 747775"/>
                        <a:gd name="connsiteY5" fmla="*/ 674042 h 1364343"/>
                        <a:gd name="connsiteX6" fmla="*/ 290 w 747775"/>
                        <a:gd name="connsiteY6" fmla="*/ 769257 h 1364343"/>
                        <a:gd name="connsiteX7" fmla="*/ 203490 w 747775"/>
                        <a:gd name="connsiteY7" fmla="*/ 892629 h 1364343"/>
                        <a:gd name="connsiteX8" fmla="*/ 450233 w 747775"/>
                        <a:gd name="connsiteY8" fmla="*/ 1008743 h 1364343"/>
                        <a:gd name="connsiteX9" fmla="*/ 667947 w 747775"/>
                        <a:gd name="connsiteY9" fmla="*/ 1168400 h 1364343"/>
                        <a:gd name="connsiteX10" fmla="*/ 747775 w 747775"/>
                        <a:gd name="connsiteY10" fmla="*/ 1364343 h 1364343"/>
                        <a:gd name="connsiteX0" fmla="*/ 588025 w 588025"/>
                        <a:gd name="connsiteY0" fmla="*/ 0 h 1364343"/>
                        <a:gd name="connsiteX1" fmla="*/ 515454 w 588025"/>
                        <a:gd name="connsiteY1" fmla="*/ 203200 h 1364343"/>
                        <a:gd name="connsiteX2" fmla="*/ 272971 w 588025"/>
                        <a:gd name="connsiteY2" fmla="*/ 418391 h 1364343"/>
                        <a:gd name="connsiteX3" fmla="*/ 120255 w 588025"/>
                        <a:gd name="connsiteY3" fmla="*/ 524565 h 1364343"/>
                        <a:gd name="connsiteX4" fmla="*/ 58570 w 588025"/>
                        <a:gd name="connsiteY4" fmla="*/ 581834 h 1364343"/>
                        <a:gd name="connsiteX5" fmla="*/ 262 w 588025"/>
                        <a:gd name="connsiteY5" fmla="*/ 674042 h 1364343"/>
                        <a:gd name="connsiteX6" fmla="*/ 82393 w 588025"/>
                        <a:gd name="connsiteY6" fmla="*/ 785822 h 1364343"/>
                        <a:gd name="connsiteX7" fmla="*/ 43740 w 588025"/>
                        <a:gd name="connsiteY7" fmla="*/ 892629 h 1364343"/>
                        <a:gd name="connsiteX8" fmla="*/ 290483 w 588025"/>
                        <a:gd name="connsiteY8" fmla="*/ 1008743 h 1364343"/>
                        <a:gd name="connsiteX9" fmla="*/ 508197 w 588025"/>
                        <a:gd name="connsiteY9" fmla="*/ 1168400 h 1364343"/>
                        <a:gd name="connsiteX10" fmla="*/ 588025 w 588025"/>
                        <a:gd name="connsiteY10" fmla="*/ 1364343 h 1364343"/>
                        <a:gd name="connsiteX0" fmla="*/ 588025 w 588025"/>
                        <a:gd name="connsiteY0" fmla="*/ 0 h 1364343"/>
                        <a:gd name="connsiteX1" fmla="*/ 515454 w 588025"/>
                        <a:gd name="connsiteY1" fmla="*/ 203200 h 1364343"/>
                        <a:gd name="connsiteX2" fmla="*/ 272971 w 588025"/>
                        <a:gd name="connsiteY2" fmla="*/ 418391 h 1364343"/>
                        <a:gd name="connsiteX3" fmla="*/ 120255 w 588025"/>
                        <a:gd name="connsiteY3" fmla="*/ 524565 h 1364343"/>
                        <a:gd name="connsiteX4" fmla="*/ 58570 w 588025"/>
                        <a:gd name="connsiteY4" fmla="*/ 581834 h 1364343"/>
                        <a:gd name="connsiteX5" fmla="*/ 262 w 588025"/>
                        <a:gd name="connsiteY5" fmla="*/ 674042 h 1364343"/>
                        <a:gd name="connsiteX6" fmla="*/ 82393 w 588025"/>
                        <a:gd name="connsiteY6" fmla="*/ 785822 h 1364343"/>
                        <a:gd name="connsiteX7" fmla="*/ 166323 w 588025"/>
                        <a:gd name="connsiteY7" fmla="*/ 852873 h 1364343"/>
                        <a:gd name="connsiteX8" fmla="*/ 290483 w 588025"/>
                        <a:gd name="connsiteY8" fmla="*/ 1008743 h 1364343"/>
                        <a:gd name="connsiteX9" fmla="*/ 508197 w 588025"/>
                        <a:gd name="connsiteY9" fmla="*/ 1168400 h 1364343"/>
                        <a:gd name="connsiteX10" fmla="*/ 588025 w 588025"/>
                        <a:gd name="connsiteY10" fmla="*/ 1364343 h 1364343"/>
                        <a:gd name="connsiteX0" fmla="*/ 588025 w 588025"/>
                        <a:gd name="connsiteY0" fmla="*/ 0 h 1364343"/>
                        <a:gd name="connsiteX1" fmla="*/ 515454 w 588025"/>
                        <a:gd name="connsiteY1" fmla="*/ 203200 h 1364343"/>
                        <a:gd name="connsiteX2" fmla="*/ 272971 w 588025"/>
                        <a:gd name="connsiteY2" fmla="*/ 418391 h 1364343"/>
                        <a:gd name="connsiteX3" fmla="*/ 120255 w 588025"/>
                        <a:gd name="connsiteY3" fmla="*/ 524565 h 1364343"/>
                        <a:gd name="connsiteX4" fmla="*/ 58570 w 588025"/>
                        <a:gd name="connsiteY4" fmla="*/ 581834 h 1364343"/>
                        <a:gd name="connsiteX5" fmla="*/ 262 w 588025"/>
                        <a:gd name="connsiteY5" fmla="*/ 674042 h 1364343"/>
                        <a:gd name="connsiteX6" fmla="*/ 82393 w 588025"/>
                        <a:gd name="connsiteY6" fmla="*/ 785822 h 1364343"/>
                        <a:gd name="connsiteX7" fmla="*/ 166323 w 588025"/>
                        <a:gd name="connsiteY7" fmla="*/ 852873 h 1364343"/>
                        <a:gd name="connsiteX8" fmla="*/ 316988 w 588025"/>
                        <a:gd name="connsiteY8" fmla="*/ 982239 h 1364343"/>
                        <a:gd name="connsiteX9" fmla="*/ 508197 w 588025"/>
                        <a:gd name="connsiteY9" fmla="*/ 1168400 h 1364343"/>
                        <a:gd name="connsiteX10" fmla="*/ 588025 w 588025"/>
                        <a:gd name="connsiteY10" fmla="*/ 1364343 h 1364343"/>
                        <a:gd name="connsiteX0" fmla="*/ 568752 w 568752"/>
                        <a:gd name="connsiteY0" fmla="*/ 0 h 1364343"/>
                        <a:gd name="connsiteX1" fmla="*/ 496181 w 568752"/>
                        <a:gd name="connsiteY1" fmla="*/ 203200 h 1364343"/>
                        <a:gd name="connsiteX2" fmla="*/ 253698 w 568752"/>
                        <a:gd name="connsiteY2" fmla="*/ 418391 h 1364343"/>
                        <a:gd name="connsiteX3" fmla="*/ 100982 w 568752"/>
                        <a:gd name="connsiteY3" fmla="*/ 524565 h 1364343"/>
                        <a:gd name="connsiteX4" fmla="*/ 39297 w 568752"/>
                        <a:gd name="connsiteY4" fmla="*/ 581834 h 1364343"/>
                        <a:gd name="connsiteX5" fmla="*/ 406 w 568752"/>
                        <a:gd name="connsiteY5" fmla="*/ 674042 h 1364343"/>
                        <a:gd name="connsiteX6" fmla="*/ 63120 w 568752"/>
                        <a:gd name="connsiteY6" fmla="*/ 785822 h 1364343"/>
                        <a:gd name="connsiteX7" fmla="*/ 147050 w 568752"/>
                        <a:gd name="connsiteY7" fmla="*/ 852873 h 1364343"/>
                        <a:gd name="connsiteX8" fmla="*/ 297715 w 568752"/>
                        <a:gd name="connsiteY8" fmla="*/ 982239 h 1364343"/>
                        <a:gd name="connsiteX9" fmla="*/ 488924 w 568752"/>
                        <a:gd name="connsiteY9" fmla="*/ 1168400 h 1364343"/>
                        <a:gd name="connsiteX10" fmla="*/ 568752 w 568752"/>
                        <a:gd name="connsiteY10" fmla="*/ 1364343 h 1364343"/>
                        <a:gd name="connsiteX0" fmla="*/ 568379 w 568379"/>
                        <a:gd name="connsiteY0" fmla="*/ 0 h 1364343"/>
                        <a:gd name="connsiteX1" fmla="*/ 495808 w 568379"/>
                        <a:gd name="connsiteY1" fmla="*/ 203200 h 1364343"/>
                        <a:gd name="connsiteX2" fmla="*/ 253325 w 568379"/>
                        <a:gd name="connsiteY2" fmla="*/ 418391 h 1364343"/>
                        <a:gd name="connsiteX3" fmla="*/ 100609 w 568379"/>
                        <a:gd name="connsiteY3" fmla="*/ 524565 h 1364343"/>
                        <a:gd name="connsiteX4" fmla="*/ 38924 w 568379"/>
                        <a:gd name="connsiteY4" fmla="*/ 581834 h 1364343"/>
                        <a:gd name="connsiteX5" fmla="*/ 33 w 568379"/>
                        <a:gd name="connsiteY5" fmla="*/ 674042 h 1364343"/>
                        <a:gd name="connsiteX6" fmla="*/ 62747 w 568379"/>
                        <a:gd name="connsiteY6" fmla="*/ 785822 h 1364343"/>
                        <a:gd name="connsiteX7" fmla="*/ 146677 w 568379"/>
                        <a:gd name="connsiteY7" fmla="*/ 852873 h 1364343"/>
                        <a:gd name="connsiteX8" fmla="*/ 297342 w 568379"/>
                        <a:gd name="connsiteY8" fmla="*/ 982239 h 1364343"/>
                        <a:gd name="connsiteX9" fmla="*/ 488551 w 568379"/>
                        <a:gd name="connsiteY9" fmla="*/ 1168400 h 1364343"/>
                        <a:gd name="connsiteX10" fmla="*/ 568379 w 568379"/>
                        <a:gd name="connsiteY10" fmla="*/ 1364343 h 1364343"/>
                        <a:gd name="connsiteX0" fmla="*/ 568379 w 568379"/>
                        <a:gd name="connsiteY0" fmla="*/ 0 h 1364343"/>
                        <a:gd name="connsiteX1" fmla="*/ 495808 w 568379"/>
                        <a:gd name="connsiteY1" fmla="*/ 203200 h 1364343"/>
                        <a:gd name="connsiteX2" fmla="*/ 253325 w 568379"/>
                        <a:gd name="connsiteY2" fmla="*/ 418391 h 1364343"/>
                        <a:gd name="connsiteX3" fmla="*/ 123557 w 568379"/>
                        <a:gd name="connsiteY3" fmla="*/ 515739 h 1364343"/>
                        <a:gd name="connsiteX4" fmla="*/ 38924 w 568379"/>
                        <a:gd name="connsiteY4" fmla="*/ 581834 h 1364343"/>
                        <a:gd name="connsiteX5" fmla="*/ 33 w 568379"/>
                        <a:gd name="connsiteY5" fmla="*/ 674042 h 1364343"/>
                        <a:gd name="connsiteX6" fmla="*/ 62747 w 568379"/>
                        <a:gd name="connsiteY6" fmla="*/ 785822 h 1364343"/>
                        <a:gd name="connsiteX7" fmla="*/ 146677 w 568379"/>
                        <a:gd name="connsiteY7" fmla="*/ 852873 h 1364343"/>
                        <a:gd name="connsiteX8" fmla="*/ 297342 w 568379"/>
                        <a:gd name="connsiteY8" fmla="*/ 982239 h 1364343"/>
                        <a:gd name="connsiteX9" fmla="*/ 488551 w 568379"/>
                        <a:gd name="connsiteY9" fmla="*/ 1168400 h 1364343"/>
                        <a:gd name="connsiteX10" fmla="*/ 568379 w 568379"/>
                        <a:gd name="connsiteY10" fmla="*/ 1364343 h 1364343"/>
                        <a:gd name="connsiteX0" fmla="*/ 568591 w 568591"/>
                        <a:gd name="connsiteY0" fmla="*/ 0 h 1364343"/>
                        <a:gd name="connsiteX1" fmla="*/ 496020 w 568591"/>
                        <a:gd name="connsiteY1" fmla="*/ 203200 h 1364343"/>
                        <a:gd name="connsiteX2" fmla="*/ 253537 w 568591"/>
                        <a:gd name="connsiteY2" fmla="*/ 418391 h 1364343"/>
                        <a:gd name="connsiteX3" fmla="*/ 123769 w 568591"/>
                        <a:gd name="connsiteY3" fmla="*/ 515739 h 1364343"/>
                        <a:gd name="connsiteX4" fmla="*/ 44432 w 568591"/>
                        <a:gd name="connsiteY4" fmla="*/ 587130 h 1364343"/>
                        <a:gd name="connsiteX5" fmla="*/ 245 w 568591"/>
                        <a:gd name="connsiteY5" fmla="*/ 674042 h 1364343"/>
                        <a:gd name="connsiteX6" fmla="*/ 62959 w 568591"/>
                        <a:gd name="connsiteY6" fmla="*/ 785822 h 1364343"/>
                        <a:gd name="connsiteX7" fmla="*/ 146889 w 568591"/>
                        <a:gd name="connsiteY7" fmla="*/ 852873 h 1364343"/>
                        <a:gd name="connsiteX8" fmla="*/ 297554 w 568591"/>
                        <a:gd name="connsiteY8" fmla="*/ 982239 h 1364343"/>
                        <a:gd name="connsiteX9" fmla="*/ 488763 w 568591"/>
                        <a:gd name="connsiteY9" fmla="*/ 1168400 h 1364343"/>
                        <a:gd name="connsiteX10" fmla="*/ 568591 w 568591"/>
                        <a:gd name="connsiteY10" fmla="*/ 1364343 h 1364343"/>
                        <a:gd name="connsiteX0" fmla="*/ 568591 w 568591"/>
                        <a:gd name="connsiteY0" fmla="*/ 0 h 1364343"/>
                        <a:gd name="connsiteX1" fmla="*/ 496020 w 568591"/>
                        <a:gd name="connsiteY1" fmla="*/ 203200 h 1364343"/>
                        <a:gd name="connsiteX2" fmla="*/ 253537 w 568591"/>
                        <a:gd name="connsiteY2" fmla="*/ 418391 h 1364343"/>
                        <a:gd name="connsiteX3" fmla="*/ 123769 w 568591"/>
                        <a:gd name="connsiteY3" fmla="*/ 515739 h 1364343"/>
                        <a:gd name="connsiteX4" fmla="*/ 44432 w 568591"/>
                        <a:gd name="connsiteY4" fmla="*/ 587130 h 1364343"/>
                        <a:gd name="connsiteX5" fmla="*/ 245 w 568591"/>
                        <a:gd name="connsiteY5" fmla="*/ 674042 h 1364343"/>
                        <a:gd name="connsiteX6" fmla="*/ 62959 w 568591"/>
                        <a:gd name="connsiteY6" fmla="*/ 785822 h 1364343"/>
                        <a:gd name="connsiteX7" fmla="*/ 146889 w 568591"/>
                        <a:gd name="connsiteY7" fmla="*/ 852873 h 1364343"/>
                        <a:gd name="connsiteX8" fmla="*/ 297554 w 568591"/>
                        <a:gd name="connsiteY8" fmla="*/ 982239 h 1364343"/>
                        <a:gd name="connsiteX9" fmla="*/ 488763 w 568591"/>
                        <a:gd name="connsiteY9" fmla="*/ 1168400 h 1364343"/>
                        <a:gd name="connsiteX10" fmla="*/ 568591 w 568591"/>
                        <a:gd name="connsiteY10" fmla="*/ 1364343 h 1364343"/>
                        <a:gd name="connsiteX0" fmla="*/ 565088 w 565088"/>
                        <a:gd name="connsiteY0" fmla="*/ 0 h 1364343"/>
                        <a:gd name="connsiteX1" fmla="*/ 492517 w 565088"/>
                        <a:gd name="connsiteY1" fmla="*/ 203200 h 1364343"/>
                        <a:gd name="connsiteX2" fmla="*/ 250034 w 565088"/>
                        <a:gd name="connsiteY2" fmla="*/ 418391 h 1364343"/>
                        <a:gd name="connsiteX3" fmla="*/ 120266 w 565088"/>
                        <a:gd name="connsiteY3" fmla="*/ 515739 h 1364343"/>
                        <a:gd name="connsiteX4" fmla="*/ 40929 w 565088"/>
                        <a:gd name="connsiteY4" fmla="*/ 587130 h 1364343"/>
                        <a:gd name="connsiteX5" fmla="*/ 273 w 565088"/>
                        <a:gd name="connsiteY5" fmla="*/ 679337 h 1364343"/>
                        <a:gd name="connsiteX6" fmla="*/ 59456 w 565088"/>
                        <a:gd name="connsiteY6" fmla="*/ 785822 h 1364343"/>
                        <a:gd name="connsiteX7" fmla="*/ 143386 w 565088"/>
                        <a:gd name="connsiteY7" fmla="*/ 852873 h 1364343"/>
                        <a:gd name="connsiteX8" fmla="*/ 294051 w 565088"/>
                        <a:gd name="connsiteY8" fmla="*/ 982239 h 1364343"/>
                        <a:gd name="connsiteX9" fmla="*/ 485260 w 565088"/>
                        <a:gd name="connsiteY9" fmla="*/ 1168400 h 1364343"/>
                        <a:gd name="connsiteX10" fmla="*/ 565088 w 565088"/>
                        <a:gd name="connsiteY10" fmla="*/ 1364343 h 1364343"/>
                        <a:gd name="connsiteX0" fmla="*/ 565337 w 565337"/>
                        <a:gd name="connsiteY0" fmla="*/ 0 h 1364343"/>
                        <a:gd name="connsiteX1" fmla="*/ 492766 w 565337"/>
                        <a:gd name="connsiteY1" fmla="*/ 203200 h 1364343"/>
                        <a:gd name="connsiteX2" fmla="*/ 250283 w 565337"/>
                        <a:gd name="connsiteY2" fmla="*/ 418391 h 1364343"/>
                        <a:gd name="connsiteX3" fmla="*/ 120515 w 565337"/>
                        <a:gd name="connsiteY3" fmla="*/ 515739 h 1364343"/>
                        <a:gd name="connsiteX4" fmla="*/ 35883 w 565337"/>
                        <a:gd name="connsiteY4" fmla="*/ 583600 h 1364343"/>
                        <a:gd name="connsiteX5" fmla="*/ 522 w 565337"/>
                        <a:gd name="connsiteY5" fmla="*/ 679337 h 1364343"/>
                        <a:gd name="connsiteX6" fmla="*/ 59705 w 565337"/>
                        <a:gd name="connsiteY6" fmla="*/ 785822 h 1364343"/>
                        <a:gd name="connsiteX7" fmla="*/ 143635 w 565337"/>
                        <a:gd name="connsiteY7" fmla="*/ 852873 h 1364343"/>
                        <a:gd name="connsiteX8" fmla="*/ 294300 w 565337"/>
                        <a:gd name="connsiteY8" fmla="*/ 982239 h 1364343"/>
                        <a:gd name="connsiteX9" fmla="*/ 485509 w 565337"/>
                        <a:gd name="connsiteY9" fmla="*/ 1168400 h 1364343"/>
                        <a:gd name="connsiteX10" fmla="*/ 565337 w 565337"/>
                        <a:gd name="connsiteY10" fmla="*/ 1364343 h 1364343"/>
                        <a:gd name="connsiteX0" fmla="*/ 565545 w 565545"/>
                        <a:gd name="connsiteY0" fmla="*/ 0 h 1364343"/>
                        <a:gd name="connsiteX1" fmla="*/ 492974 w 565545"/>
                        <a:gd name="connsiteY1" fmla="*/ 203200 h 1364343"/>
                        <a:gd name="connsiteX2" fmla="*/ 250491 w 565545"/>
                        <a:gd name="connsiteY2" fmla="*/ 418391 h 1364343"/>
                        <a:gd name="connsiteX3" fmla="*/ 120723 w 565545"/>
                        <a:gd name="connsiteY3" fmla="*/ 515739 h 1364343"/>
                        <a:gd name="connsiteX4" fmla="*/ 36091 w 565545"/>
                        <a:gd name="connsiteY4" fmla="*/ 583600 h 1364343"/>
                        <a:gd name="connsiteX5" fmla="*/ 730 w 565545"/>
                        <a:gd name="connsiteY5" fmla="*/ 679337 h 1364343"/>
                        <a:gd name="connsiteX6" fmla="*/ 59913 w 565545"/>
                        <a:gd name="connsiteY6" fmla="*/ 785822 h 1364343"/>
                        <a:gd name="connsiteX7" fmla="*/ 143843 w 565545"/>
                        <a:gd name="connsiteY7" fmla="*/ 852873 h 1364343"/>
                        <a:gd name="connsiteX8" fmla="*/ 294508 w 565545"/>
                        <a:gd name="connsiteY8" fmla="*/ 982239 h 1364343"/>
                        <a:gd name="connsiteX9" fmla="*/ 485717 w 565545"/>
                        <a:gd name="connsiteY9" fmla="*/ 1168400 h 1364343"/>
                        <a:gd name="connsiteX10" fmla="*/ 565545 w 565545"/>
                        <a:gd name="connsiteY10" fmla="*/ 1364343 h 1364343"/>
                        <a:gd name="connsiteX0" fmla="*/ 565545 w 565545"/>
                        <a:gd name="connsiteY0" fmla="*/ 0 h 1364343"/>
                        <a:gd name="connsiteX1" fmla="*/ 492974 w 565545"/>
                        <a:gd name="connsiteY1" fmla="*/ 203200 h 1364343"/>
                        <a:gd name="connsiteX2" fmla="*/ 250491 w 565545"/>
                        <a:gd name="connsiteY2" fmla="*/ 418391 h 1364343"/>
                        <a:gd name="connsiteX3" fmla="*/ 120723 w 565545"/>
                        <a:gd name="connsiteY3" fmla="*/ 515739 h 1364343"/>
                        <a:gd name="connsiteX4" fmla="*/ 36091 w 565545"/>
                        <a:gd name="connsiteY4" fmla="*/ 583600 h 1364343"/>
                        <a:gd name="connsiteX5" fmla="*/ 730 w 565545"/>
                        <a:gd name="connsiteY5" fmla="*/ 679337 h 1364343"/>
                        <a:gd name="connsiteX6" fmla="*/ 59913 w 565545"/>
                        <a:gd name="connsiteY6" fmla="*/ 785822 h 1364343"/>
                        <a:gd name="connsiteX7" fmla="*/ 145609 w 565545"/>
                        <a:gd name="connsiteY7" fmla="*/ 861699 h 1364343"/>
                        <a:gd name="connsiteX8" fmla="*/ 294508 w 565545"/>
                        <a:gd name="connsiteY8" fmla="*/ 982239 h 1364343"/>
                        <a:gd name="connsiteX9" fmla="*/ 485717 w 565545"/>
                        <a:gd name="connsiteY9" fmla="*/ 1168400 h 1364343"/>
                        <a:gd name="connsiteX10" fmla="*/ 565545 w 565545"/>
                        <a:gd name="connsiteY10" fmla="*/ 1364343 h 1364343"/>
                        <a:gd name="connsiteX0" fmla="*/ 565545 w 565545"/>
                        <a:gd name="connsiteY0" fmla="*/ 0 h 1364343"/>
                        <a:gd name="connsiteX1" fmla="*/ 492974 w 565545"/>
                        <a:gd name="connsiteY1" fmla="*/ 203200 h 1364343"/>
                        <a:gd name="connsiteX2" fmla="*/ 354641 w 565545"/>
                        <a:gd name="connsiteY2" fmla="*/ 441339 h 1364343"/>
                        <a:gd name="connsiteX3" fmla="*/ 120723 w 565545"/>
                        <a:gd name="connsiteY3" fmla="*/ 515739 h 1364343"/>
                        <a:gd name="connsiteX4" fmla="*/ 36091 w 565545"/>
                        <a:gd name="connsiteY4" fmla="*/ 583600 h 1364343"/>
                        <a:gd name="connsiteX5" fmla="*/ 730 w 565545"/>
                        <a:gd name="connsiteY5" fmla="*/ 679337 h 1364343"/>
                        <a:gd name="connsiteX6" fmla="*/ 59913 w 565545"/>
                        <a:gd name="connsiteY6" fmla="*/ 785822 h 1364343"/>
                        <a:gd name="connsiteX7" fmla="*/ 145609 w 565545"/>
                        <a:gd name="connsiteY7" fmla="*/ 861699 h 1364343"/>
                        <a:gd name="connsiteX8" fmla="*/ 294508 w 565545"/>
                        <a:gd name="connsiteY8" fmla="*/ 982239 h 1364343"/>
                        <a:gd name="connsiteX9" fmla="*/ 485717 w 565545"/>
                        <a:gd name="connsiteY9" fmla="*/ 1168400 h 1364343"/>
                        <a:gd name="connsiteX10" fmla="*/ 565545 w 565545"/>
                        <a:gd name="connsiteY10" fmla="*/ 1364343 h 1364343"/>
                        <a:gd name="connsiteX0" fmla="*/ 568070 w 568070"/>
                        <a:gd name="connsiteY0" fmla="*/ 0 h 1364343"/>
                        <a:gd name="connsiteX1" fmla="*/ 495499 w 568070"/>
                        <a:gd name="connsiteY1" fmla="*/ 203200 h 1364343"/>
                        <a:gd name="connsiteX2" fmla="*/ 357166 w 568070"/>
                        <a:gd name="connsiteY2" fmla="*/ 441339 h 1364343"/>
                        <a:gd name="connsiteX3" fmla="*/ 290947 w 568070"/>
                        <a:gd name="connsiteY3" fmla="*/ 522800 h 1364343"/>
                        <a:gd name="connsiteX4" fmla="*/ 38616 w 568070"/>
                        <a:gd name="connsiteY4" fmla="*/ 583600 h 1364343"/>
                        <a:gd name="connsiteX5" fmla="*/ 3255 w 568070"/>
                        <a:gd name="connsiteY5" fmla="*/ 679337 h 1364343"/>
                        <a:gd name="connsiteX6" fmla="*/ 62438 w 568070"/>
                        <a:gd name="connsiteY6" fmla="*/ 785822 h 1364343"/>
                        <a:gd name="connsiteX7" fmla="*/ 148134 w 568070"/>
                        <a:gd name="connsiteY7" fmla="*/ 861699 h 1364343"/>
                        <a:gd name="connsiteX8" fmla="*/ 297033 w 568070"/>
                        <a:gd name="connsiteY8" fmla="*/ 982239 h 1364343"/>
                        <a:gd name="connsiteX9" fmla="*/ 488242 w 568070"/>
                        <a:gd name="connsiteY9" fmla="*/ 1168400 h 1364343"/>
                        <a:gd name="connsiteX10" fmla="*/ 568070 w 568070"/>
                        <a:gd name="connsiteY10" fmla="*/ 1364343 h 1364343"/>
                        <a:gd name="connsiteX0" fmla="*/ 571136 w 571136"/>
                        <a:gd name="connsiteY0" fmla="*/ 0 h 1364343"/>
                        <a:gd name="connsiteX1" fmla="*/ 498565 w 571136"/>
                        <a:gd name="connsiteY1" fmla="*/ 203200 h 1364343"/>
                        <a:gd name="connsiteX2" fmla="*/ 360232 w 571136"/>
                        <a:gd name="connsiteY2" fmla="*/ 441339 h 1364343"/>
                        <a:gd name="connsiteX3" fmla="*/ 41682 w 571136"/>
                        <a:gd name="connsiteY3" fmla="*/ 583600 h 1364343"/>
                        <a:gd name="connsiteX4" fmla="*/ 6321 w 571136"/>
                        <a:gd name="connsiteY4" fmla="*/ 679337 h 1364343"/>
                        <a:gd name="connsiteX5" fmla="*/ 65504 w 571136"/>
                        <a:gd name="connsiteY5" fmla="*/ 785822 h 1364343"/>
                        <a:gd name="connsiteX6" fmla="*/ 151200 w 571136"/>
                        <a:gd name="connsiteY6" fmla="*/ 861699 h 1364343"/>
                        <a:gd name="connsiteX7" fmla="*/ 300099 w 571136"/>
                        <a:gd name="connsiteY7" fmla="*/ 982239 h 1364343"/>
                        <a:gd name="connsiteX8" fmla="*/ 491308 w 571136"/>
                        <a:gd name="connsiteY8" fmla="*/ 1168400 h 1364343"/>
                        <a:gd name="connsiteX9" fmla="*/ 571136 w 571136"/>
                        <a:gd name="connsiteY9" fmla="*/ 1364343 h 1364343"/>
                        <a:gd name="connsiteX0" fmla="*/ 574155 w 574155"/>
                        <a:gd name="connsiteY0" fmla="*/ 0 h 1364343"/>
                        <a:gd name="connsiteX1" fmla="*/ 501584 w 574155"/>
                        <a:gd name="connsiteY1" fmla="*/ 203200 h 1364343"/>
                        <a:gd name="connsiteX2" fmla="*/ 363251 w 574155"/>
                        <a:gd name="connsiteY2" fmla="*/ 441339 h 1364343"/>
                        <a:gd name="connsiteX3" fmla="*/ 274184 w 574155"/>
                        <a:gd name="connsiteY3" fmla="*/ 548295 h 1364343"/>
                        <a:gd name="connsiteX4" fmla="*/ 9340 w 574155"/>
                        <a:gd name="connsiteY4" fmla="*/ 679337 h 1364343"/>
                        <a:gd name="connsiteX5" fmla="*/ 68523 w 574155"/>
                        <a:gd name="connsiteY5" fmla="*/ 785822 h 1364343"/>
                        <a:gd name="connsiteX6" fmla="*/ 154219 w 574155"/>
                        <a:gd name="connsiteY6" fmla="*/ 861699 h 1364343"/>
                        <a:gd name="connsiteX7" fmla="*/ 303118 w 574155"/>
                        <a:gd name="connsiteY7" fmla="*/ 982239 h 1364343"/>
                        <a:gd name="connsiteX8" fmla="*/ 494327 w 574155"/>
                        <a:gd name="connsiteY8" fmla="*/ 1168400 h 1364343"/>
                        <a:gd name="connsiteX9" fmla="*/ 574155 w 574155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07327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14388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14388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14388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420097 w 420097"/>
                        <a:gd name="connsiteY0" fmla="*/ 0 h 1364343"/>
                        <a:gd name="connsiteX1" fmla="*/ 347526 w 420097"/>
                        <a:gd name="connsiteY1" fmla="*/ 203200 h 1364343"/>
                        <a:gd name="connsiteX2" fmla="*/ 209193 w 420097"/>
                        <a:gd name="connsiteY2" fmla="*/ 441339 h 1364343"/>
                        <a:gd name="connsiteX3" fmla="*/ 127187 w 420097"/>
                        <a:gd name="connsiteY3" fmla="*/ 548295 h 1364343"/>
                        <a:gd name="connsiteX4" fmla="*/ 74173 w 420097"/>
                        <a:gd name="connsiteY4" fmla="*/ 659919 h 1364343"/>
                        <a:gd name="connsiteX5" fmla="*/ 119234 w 420097"/>
                        <a:gd name="connsiteY5" fmla="*/ 801710 h 1364343"/>
                        <a:gd name="connsiteX6" fmla="*/ 161 w 420097"/>
                        <a:gd name="connsiteY6" fmla="*/ 861699 h 1364343"/>
                        <a:gd name="connsiteX7" fmla="*/ 149060 w 420097"/>
                        <a:gd name="connsiteY7" fmla="*/ 982239 h 1364343"/>
                        <a:gd name="connsiteX8" fmla="*/ 340269 w 420097"/>
                        <a:gd name="connsiteY8" fmla="*/ 1168400 h 1364343"/>
                        <a:gd name="connsiteX9" fmla="*/ 420097 w 420097"/>
                        <a:gd name="connsiteY9" fmla="*/ 1364343 h 1364343"/>
                        <a:gd name="connsiteX0" fmla="*/ 345962 w 345962"/>
                        <a:gd name="connsiteY0" fmla="*/ 0 h 1364343"/>
                        <a:gd name="connsiteX1" fmla="*/ 273391 w 345962"/>
                        <a:gd name="connsiteY1" fmla="*/ 203200 h 1364343"/>
                        <a:gd name="connsiteX2" fmla="*/ 135058 w 345962"/>
                        <a:gd name="connsiteY2" fmla="*/ 441339 h 1364343"/>
                        <a:gd name="connsiteX3" fmla="*/ 53052 w 345962"/>
                        <a:gd name="connsiteY3" fmla="*/ 548295 h 1364343"/>
                        <a:gd name="connsiteX4" fmla="*/ 38 w 345962"/>
                        <a:gd name="connsiteY4" fmla="*/ 659919 h 1364343"/>
                        <a:gd name="connsiteX5" fmla="*/ 45099 w 345962"/>
                        <a:gd name="connsiteY5" fmla="*/ 801710 h 1364343"/>
                        <a:gd name="connsiteX6" fmla="*/ 74925 w 345962"/>
                        <a:gd name="connsiteY6" fmla="*/ 982239 h 1364343"/>
                        <a:gd name="connsiteX7" fmla="*/ 266134 w 345962"/>
                        <a:gd name="connsiteY7" fmla="*/ 1168400 h 1364343"/>
                        <a:gd name="connsiteX8" fmla="*/ 345962 w 345962"/>
                        <a:gd name="connsiteY8" fmla="*/ 1364343 h 1364343"/>
                        <a:gd name="connsiteX0" fmla="*/ 345962 w 345962"/>
                        <a:gd name="connsiteY0" fmla="*/ 0 h 1364343"/>
                        <a:gd name="connsiteX1" fmla="*/ 273391 w 345962"/>
                        <a:gd name="connsiteY1" fmla="*/ 203200 h 1364343"/>
                        <a:gd name="connsiteX2" fmla="*/ 135058 w 345962"/>
                        <a:gd name="connsiteY2" fmla="*/ 441339 h 1364343"/>
                        <a:gd name="connsiteX3" fmla="*/ 53052 w 345962"/>
                        <a:gd name="connsiteY3" fmla="*/ 548295 h 1364343"/>
                        <a:gd name="connsiteX4" fmla="*/ 38 w 345962"/>
                        <a:gd name="connsiteY4" fmla="*/ 659919 h 1364343"/>
                        <a:gd name="connsiteX5" fmla="*/ 45099 w 345962"/>
                        <a:gd name="connsiteY5" fmla="*/ 801710 h 1364343"/>
                        <a:gd name="connsiteX6" fmla="*/ 74925 w 345962"/>
                        <a:gd name="connsiteY6" fmla="*/ 982239 h 1364343"/>
                        <a:gd name="connsiteX7" fmla="*/ 282022 w 345962"/>
                        <a:gd name="connsiteY7" fmla="*/ 1157809 h 1364343"/>
                        <a:gd name="connsiteX8" fmla="*/ 345962 w 345962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73408 w 345979"/>
                        <a:gd name="connsiteY1" fmla="*/ 203200 h 1364343"/>
                        <a:gd name="connsiteX2" fmla="*/ 135075 w 345979"/>
                        <a:gd name="connsiteY2" fmla="*/ 441339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73408 w 345979"/>
                        <a:gd name="connsiteY1" fmla="*/ 203200 h 1364343"/>
                        <a:gd name="connsiteX2" fmla="*/ 135075 w 345979"/>
                        <a:gd name="connsiteY2" fmla="*/ 441339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73408 w 345979"/>
                        <a:gd name="connsiteY1" fmla="*/ 203200 h 1364343"/>
                        <a:gd name="connsiteX2" fmla="*/ 158023 w 345979"/>
                        <a:gd name="connsiteY2" fmla="*/ 411330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84000 w 345979"/>
                        <a:gd name="connsiteY1" fmla="*/ 224383 h 1364343"/>
                        <a:gd name="connsiteX2" fmla="*/ 158023 w 345979"/>
                        <a:gd name="connsiteY2" fmla="*/ 411330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6991 w 346991"/>
                        <a:gd name="connsiteY0" fmla="*/ 0 h 1364343"/>
                        <a:gd name="connsiteX1" fmla="*/ 285012 w 346991"/>
                        <a:gd name="connsiteY1" fmla="*/ 224383 h 1364343"/>
                        <a:gd name="connsiteX2" fmla="*/ 159035 w 346991"/>
                        <a:gd name="connsiteY2" fmla="*/ 411330 h 1364343"/>
                        <a:gd name="connsiteX3" fmla="*/ 87620 w 346991"/>
                        <a:gd name="connsiteY3" fmla="*/ 505929 h 1364343"/>
                        <a:gd name="connsiteX4" fmla="*/ 1067 w 346991"/>
                        <a:gd name="connsiteY4" fmla="*/ 659919 h 1364343"/>
                        <a:gd name="connsiteX5" fmla="*/ 46128 w 346991"/>
                        <a:gd name="connsiteY5" fmla="*/ 801710 h 1364343"/>
                        <a:gd name="connsiteX6" fmla="*/ 144799 w 346991"/>
                        <a:gd name="connsiteY6" fmla="*/ 936342 h 1364343"/>
                        <a:gd name="connsiteX7" fmla="*/ 283051 w 346991"/>
                        <a:gd name="connsiteY7" fmla="*/ 1157809 h 1364343"/>
                        <a:gd name="connsiteX8" fmla="*/ 346991 w 346991"/>
                        <a:gd name="connsiteY8" fmla="*/ 1364343 h 1364343"/>
                        <a:gd name="connsiteX0" fmla="*/ 350811 w 350811"/>
                        <a:gd name="connsiteY0" fmla="*/ 0 h 1364343"/>
                        <a:gd name="connsiteX1" fmla="*/ 288832 w 350811"/>
                        <a:gd name="connsiteY1" fmla="*/ 224383 h 1364343"/>
                        <a:gd name="connsiteX2" fmla="*/ 162855 w 350811"/>
                        <a:gd name="connsiteY2" fmla="*/ 411330 h 1364343"/>
                        <a:gd name="connsiteX3" fmla="*/ 4887 w 350811"/>
                        <a:gd name="connsiteY3" fmla="*/ 659919 h 1364343"/>
                        <a:gd name="connsiteX4" fmla="*/ 49948 w 350811"/>
                        <a:gd name="connsiteY4" fmla="*/ 801710 h 1364343"/>
                        <a:gd name="connsiteX5" fmla="*/ 148619 w 350811"/>
                        <a:gd name="connsiteY5" fmla="*/ 936342 h 1364343"/>
                        <a:gd name="connsiteX6" fmla="*/ 286871 w 350811"/>
                        <a:gd name="connsiteY6" fmla="*/ 1157809 h 1364343"/>
                        <a:gd name="connsiteX7" fmla="*/ 350811 w 350811"/>
                        <a:gd name="connsiteY7" fmla="*/ 1364343 h 1364343"/>
                        <a:gd name="connsiteX0" fmla="*/ 345966 w 345966"/>
                        <a:gd name="connsiteY0" fmla="*/ 0 h 1364343"/>
                        <a:gd name="connsiteX1" fmla="*/ 283987 w 345966"/>
                        <a:gd name="connsiteY1" fmla="*/ 224383 h 1364343"/>
                        <a:gd name="connsiteX2" fmla="*/ 158010 w 345966"/>
                        <a:gd name="connsiteY2" fmla="*/ 411330 h 1364343"/>
                        <a:gd name="connsiteX3" fmla="*/ 42 w 345966"/>
                        <a:gd name="connsiteY3" fmla="*/ 659919 h 1364343"/>
                        <a:gd name="connsiteX4" fmla="*/ 143774 w 345966"/>
                        <a:gd name="connsiteY4" fmla="*/ 936342 h 1364343"/>
                        <a:gd name="connsiteX5" fmla="*/ 282026 w 345966"/>
                        <a:gd name="connsiteY5" fmla="*/ 1157809 h 1364343"/>
                        <a:gd name="connsiteX6" fmla="*/ 345966 w 345966"/>
                        <a:gd name="connsiteY6" fmla="*/ 1364343 h 1364343"/>
                        <a:gd name="connsiteX0" fmla="*/ 342438 w 342438"/>
                        <a:gd name="connsiteY0" fmla="*/ 0 h 1364343"/>
                        <a:gd name="connsiteX1" fmla="*/ 280459 w 342438"/>
                        <a:gd name="connsiteY1" fmla="*/ 224383 h 1364343"/>
                        <a:gd name="connsiteX2" fmla="*/ 154482 w 342438"/>
                        <a:gd name="connsiteY2" fmla="*/ 411330 h 1364343"/>
                        <a:gd name="connsiteX3" fmla="*/ 44 w 342438"/>
                        <a:gd name="connsiteY3" fmla="*/ 661684 h 1364343"/>
                        <a:gd name="connsiteX4" fmla="*/ 140246 w 342438"/>
                        <a:gd name="connsiteY4" fmla="*/ 936342 h 1364343"/>
                        <a:gd name="connsiteX5" fmla="*/ 278498 w 342438"/>
                        <a:gd name="connsiteY5" fmla="*/ 1157809 h 1364343"/>
                        <a:gd name="connsiteX6" fmla="*/ 342438 w 342438"/>
                        <a:gd name="connsiteY6" fmla="*/ 1364343 h 1364343"/>
                        <a:gd name="connsiteX0" fmla="*/ 342438 w 342438"/>
                        <a:gd name="connsiteY0" fmla="*/ 0 h 1364343"/>
                        <a:gd name="connsiteX1" fmla="*/ 280459 w 342438"/>
                        <a:gd name="connsiteY1" fmla="*/ 224383 h 1364343"/>
                        <a:gd name="connsiteX2" fmla="*/ 154482 w 342438"/>
                        <a:gd name="connsiteY2" fmla="*/ 411330 h 1364343"/>
                        <a:gd name="connsiteX3" fmla="*/ 44 w 342438"/>
                        <a:gd name="connsiteY3" fmla="*/ 661684 h 1364343"/>
                        <a:gd name="connsiteX4" fmla="*/ 140246 w 342438"/>
                        <a:gd name="connsiteY4" fmla="*/ 936342 h 1364343"/>
                        <a:gd name="connsiteX5" fmla="*/ 278498 w 342438"/>
                        <a:gd name="connsiteY5" fmla="*/ 1157809 h 1364343"/>
                        <a:gd name="connsiteX6" fmla="*/ 342438 w 342438"/>
                        <a:gd name="connsiteY6" fmla="*/ 1364343 h 1364343"/>
                        <a:gd name="connsiteX0" fmla="*/ 342438 w 342438"/>
                        <a:gd name="connsiteY0" fmla="*/ 0 h 1364343"/>
                        <a:gd name="connsiteX1" fmla="*/ 280459 w 342438"/>
                        <a:gd name="connsiteY1" fmla="*/ 224383 h 1364343"/>
                        <a:gd name="connsiteX2" fmla="*/ 154482 w 342438"/>
                        <a:gd name="connsiteY2" fmla="*/ 411330 h 1364343"/>
                        <a:gd name="connsiteX3" fmla="*/ 44 w 342438"/>
                        <a:gd name="connsiteY3" fmla="*/ 661684 h 1364343"/>
                        <a:gd name="connsiteX4" fmla="*/ 140246 w 342438"/>
                        <a:gd name="connsiteY4" fmla="*/ 936342 h 1364343"/>
                        <a:gd name="connsiteX5" fmla="*/ 278498 w 342438"/>
                        <a:gd name="connsiteY5" fmla="*/ 1157809 h 1364343"/>
                        <a:gd name="connsiteX6" fmla="*/ 342438 w 342438"/>
                        <a:gd name="connsiteY6" fmla="*/ 1364343 h 1364343"/>
                        <a:gd name="connsiteX0" fmla="*/ 342438 w 342438"/>
                        <a:gd name="connsiteY0" fmla="*/ 0 h 1389056"/>
                        <a:gd name="connsiteX1" fmla="*/ 280459 w 342438"/>
                        <a:gd name="connsiteY1" fmla="*/ 224383 h 1389056"/>
                        <a:gd name="connsiteX2" fmla="*/ 154482 w 342438"/>
                        <a:gd name="connsiteY2" fmla="*/ 411330 h 1389056"/>
                        <a:gd name="connsiteX3" fmla="*/ 44 w 342438"/>
                        <a:gd name="connsiteY3" fmla="*/ 661684 h 1389056"/>
                        <a:gd name="connsiteX4" fmla="*/ 140246 w 342438"/>
                        <a:gd name="connsiteY4" fmla="*/ 936342 h 1389056"/>
                        <a:gd name="connsiteX5" fmla="*/ 278498 w 342438"/>
                        <a:gd name="connsiteY5" fmla="*/ 1157809 h 1389056"/>
                        <a:gd name="connsiteX6" fmla="*/ 338907 w 342438"/>
                        <a:gd name="connsiteY6" fmla="*/ 1389056 h 1389056"/>
                        <a:gd name="connsiteX0" fmla="*/ 202878 w 202878"/>
                        <a:gd name="connsiteY0" fmla="*/ 0 h 1389056"/>
                        <a:gd name="connsiteX1" fmla="*/ 140899 w 202878"/>
                        <a:gd name="connsiteY1" fmla="*/ 224383 h 1389056"/>
                        <a:gd name="connsiteX2" fmla="*/ 14922 w 202878"/>
                        <a:gd name="connsiteY2" fmla="*/ 411330 h 1389056"/>
                        <a:gd name="connsiteX3" fmla="*/ 82906 w 202878"/>
                        <a:gd name="connsiteY3" fmla="*/ 681102 h 1389056"/>
                        <a:gd name="connsiteX4" fmla="*/ 686 w 202878"/>
                        <a:gd name="connsiteY4" fmla="*/ 936342 h 1389056"/>
                        <a:gd name="connsiteX5" fmla="*/ 138938 w 202878"/>
                        <a:gd name="connsiteY5" fmla="*/ 1157809 h 1389056"/>
                        <a:gd name="connsiteX6" fmla="*/ 199347 w 202878"/>
                        <a:gd name="connsiteY6" fmla="*/ 1389056 h 1389056"/>
                        <a:gd name="connsiteX0" fmla="*/ 203064 w 203064"/>
                        <a:gd name="connsiteY0" fmla="*/ 0 h 1389056"/>
                        <a:gd name="connsiteX1" fmla="*/ 141085 w 203064"/>
                        <a:gd name="connsiteY1" fmla="*/ 224383 h 1389056"/>
                        <a:gd name="connsiteX2" fmla="*/ 83092 w 203064"/>
                        <a:gd name="connsiteY2" fmla="*/ 681102 h 1389056"/>
                        <a:gd name="connsiteX3" fmla="*/ 872 w 203064"/>
                        <a:gd name="connsiteY3" fmla="*/ 936342 h 1389056"/>
                        <a:gd name="connsiteX4" fmla="*/ 139124 w 203064"/>
                        <a:gd name="connsiteY4" fmla="*/ 1157809 h 1389056"/>
                        <a:gd name="connsiteX5" fmla="*/ 199533 w 203064"/>
                        <a:gd name="connsiteY5" fmla="*/ 1389056 h 1389056"/>
                        <a:gd name="connsiteX0" fmla="*/ 119975 w 119975"/>
                        <a:gd name="connsiteY0" fmla="*/ 0 h 1389056"/>
                        <a:gd name="connsiteX1" fmla="*/ 57996 w 119975"/>
                        <a:gd name="connsiteY1" fmla="*/ 224383 h 1389056"/>
                        <a:gd name="connsiteX2" fmla="*/ 3 w 119975"/>
                        <a:gd name="connsiteY2" fmla="*/ 681102 h 1389056"/>
                        <a:gd name="connsiteX3" fmla="*/ 56035 w 119975"/>
                        <a:gd name="connsiteY3" fmla="*/ 1157809 h 1389056"/>
                        <a:gd name="connsiteX4" fmla="*/ 116444 w 119975"/>
                        <a:gd name="connsiteY4" fmla="*/ 1389056 h 1389056"/>
                        <a:gd name="connsiteX0" fmla="*/ 120287 w 120287"/>
                        <a:gd name="connsiteY0" fmla="*/ 0 h 1389056"/>
                        <a:gd name="connsiteX1" fmla="*/ 58308 w 120287"/>
                        <a:gd name="connsiteY1" fmla="*/ 224383 h 1389056"/>
                        <a:gd name="connsiteX2" fmla="*/ 315 w 120287"/>
                        <a:gd name="connsiteY2" fmla="*/ 681102 h 1389056"/>
                        <a:gd name="connsiteX3" fmla="*/ 84591 w 120287"/>
                        <a:gd name="connsiteY3" fmla="*/ 1096026 h 1389056"/>
                        <a:gd name="connsiteX4" fmla="*/ 116756 w 120287"/>
                        <a:gd name="connsiteY4" fmla="*/ 1389056 h 1389056"/>
                        <a:gd name="connsiteX0" fmla="*/ 120287 w 120287"/>
                        <a:gd name="connsiteY0" fmla="*/ 0 h 1389056"/>
                        <a:gd name="connsiteX1" fmla="*/ 58308 w 120287"/>
                        <a:gd name="connsiteY1" fmla="*/ 224383 h 1389056"/>
                        <a:gd name="connsiteX2" fmla="*/ 315 w 120287"/>
                        <a:gd name="connsiteY2" fmla="*/ 681102 h 1389056"/>
                        <a:gd name="connsiteX3" fmla="*/ 84591 w 120287"/>
                        <a:gd name="connsiteY3" fmla="*/ 1096026 h 1389056"/>
                        <a:gd name="connsiteX4" fmla="*/ 116756 w 120287"/>
                        <a:gd name="connsiteY4" fmla="*/ 1389056 h 1389056"/>
                        <a:gd name="connsiteX0" fmla="*/ 120047 w 120047"/>
                        <a:gd name="connsiteY0" fmla="*/ 0 h 1389056"/>
                        <a:gd name="connsiteX1" fmla="*/ 58068 w 120047"/>
                        <a:gd name="connsiteY1" fmla="*/ 224383 h 1389056"/>
                        <a:gd name="connsiteX2" fmla="*/ 75 w 120047"/>
                        <a:gd name="connsiteY2" fmla="*/ 681102 h 1389056"/>
                        <a:gd name="connsiteX3" fmla="*/ 70229 w 120047"/>
                        <a:gd name="connsiteY3" fmla="*/ 1039538 h 1389056"/>
                        <a:gd name="connsiteX4" fmla="*/ 116516 w 120047"/>
                        <a:gd name="connsiteY4" fmla="*/ 1389056 h 1389056"/>
                        <a:gd name="connsiteX0" fmla="*/ 120047 w 120047"/>
                        <a:gd name="connsiteY0" fmla="*/ 0 h 1389056"/>
                        <a:gd name="connsiteX1" fmla="*/ 58068 w 120047"/>
                        <a:gd name="connsiteY1" fmla="*/ 224383 h 1389056"/>
                        <a:gd name="connsiteX2" fmla="*/ 75 w 120047"/>
                        <a:gd name="connsiteY2" fmla="*/ 681102 h 1389056"/>
                        <a:gd name="connsiteX3" fmla="*/ 70229 w 120047"/>
                        <a:gd name="connsiteY3" fmla="*/ 1039538 h 1389056"/>
                        <a:gd name="connsiteX4" fmla="*/ 116516 w 120047"/>
                        <a:gd name="connsiteY4" fmla="*/ 1389056 h 1389056"/>
                        <a:gd name="connsiteX0" fmla="*/ 120047 w 120047"/>
                        <a:gd name="connsiteY0" fmla="*/ 0 h 1389056"/>
                        <a:gd name="connsiteX1" fmla="*/ 58068 w 120047"/>
                        <a:gd name="connsiteY1" fmla="*/ 224383 h 1389056"/>
                        <a:gd name="connsiteX2" fmla="*/ 75 w 120047"/>
                        <a:gd name="connsiteY2" fmla="*/ 681102 h 1389056"/>
                        <a:gd name="connsiteX3" fmla="*/ 70229 w 120047"/>
                        <a:gd name="connsiteY3" fmla="*/ 1039538 h 1389056"/>
                        <a:gd name="connsiteX4" fmla="*/ 116516 w 120047"/>
                        <a:gd name="connsiteY4" fmla="*/ 1389056 h 1389056"/>
                        <a:gd name="connsiteX0" fmla="*/ 120101 w 120101"/>
                        <a:gd name="connsiteY0" fmla="*/ 0 h 1389056"/>
                        <a:gd name="connsiteX1" fmla="*/ 88131 w 120101"/>
                        <a:gd name="connsiteY1" fmla="*/ 252627 h 1389056"/>
                        <a:gd name="connsiteX2" fmla="*/ 129 w 120101"/>
                        <a:gd name="connsiteY2" fmla="*/ 681102 h 1389056"/>
                        <a:gd name="connsiteX3" fmla="*/ 70283 w 120101"/>
                        <a:gd name="connsiteY3" fmla="*/ 1039538 h 1389056"/>
                        <a:gd name="connsiteX4" fmla="*/ 116570 w 120101"/>
                        <a:gd name="connsiteY4" fmla="*/ 1389056 h 1389056"/>
                        <a:gd name="connsiteX0" fmla="*/ 121852 w 121852"/>
                        <a:gd name="connsiteY0" fmla="*/ 0 h 1389056"/>
                        <a:gd name="connsiteX1" fmla="*/ 89882 w 121852"/>
                        <a:gd name="connsiteY1" fmla="*/ 252627 h 1389056"/>
                        <a:gd name="connsiteX2" fmla="*/ 115 w 121852"/>
                        <a:gd name="connsiteY2" fmla="*/ 672275 h 1389056"/>
                        <a:gd name="connsiteX3" fmla="*/ 72034 w 121852"/>
                        <a:gd name="connsiteY3" fmla="*/ 1039538 h 1389056"/>
                        <a:gd name="connsiteX4" fmla="*/ 118321 w 121852"/>
                        <a:gd name="connsiteY4" fmla="*/ 1389056 h 1389056"/>
                        <a:gd name="connsiteX0" fmla="*/ 50760 w 50760"/>
                        <a:gd name="connsiteY0" fmla="*/ 0 h 1389056"/>
                        <a:gd name="connsiteX1" fmla="*/ 18790 w 50760"/>
                        <a:gd name="connsiteY1" fmla="*/ 252627 h 1389056"/>
                        <a:gd name="connsiteX2" fmla="*/ 942 w 50760"/>
                        <a:gd name="connsiteY2" fmla="*/ 1039538 h 1389056"/>
                        <a:gd name="connsiteX3" fmla="*/ 47229 w 50760"/>
                        <a:gd name="connsiteY3" fmla="*/ 1389056 h 1389056"/>
                        <a:gd name="connsiteX0" fmla="*/ 49818 w 49818"/>
                        <a:gd name="connsiteY0" fmla="*/ 0 h 1389056"/>
                        <a:gd name="connsiteX1" fmla="*/ 0 w 49818"/>
                        <a:gd name="connsiteY1" fmla="*/ 1039538 h 1389056"/>
                        <a:gd name="connsiteX2" fmla="*/ 46287 w 49818"/>
                        <a:gd name="connsiteY2" fmla="*/ 1389056 h 1389056"/>
                        <a:gd name="connsiteX0" fmla="*/ 3531 w 3531"/>
                        <a:gd name="connsiteY0" fmla="*/ 0 h 1389056"/>
                        <a:gd name="connsiteX1" fmla="*/ 0 w 3531"/>
                        <a:gd name="connsiteY1" fmla="*/ 1389056 h 1389056"/>
                        <a:gd name="connsiteX0" fmla="*/ 45 w 66483"/>
                        <a:gd name="connsiteY0" fmla="*/ 0 h 10000"/>
                        <a:gd name="connsiteX1" fmla="*/ 66437 w 66483"/>
                        <a:gd name="connsiteY1" fmla="*/ 10000 h 10000"/>
                        <a:gd name="connsiteX0" fmla="*/ 59 w 51229"/>
                        <a:gd name="connsiteY0" fmla="*/ 0 h 9961"/>
                        <a:gd name="connsiteX1" fmla="*/ 51172 w 51229"/>
                        <a:gd name="connsiteY1" fmla="*/ 9961 h 9961"/>
                        <a:gd name="connsiteX0" fmla="*/ 16 w 7026"/>
                        <a:gd name="connsiteY0" fmla="*/ 0 h 10000"/>
                        <a:gd name="connsiteX1" fmla="*/ 7011 w 7026"/>
                        <a:gd name="connsiteY1" fmla="*/ 10000 h 10000"/>
                        <a:gd name="connsiteX0" fmla="*/ 27 w 7886"/>
                        <a:gd name="connsiteY0" fmla="*/ 0 h 10000"/>
                        <a:gd name="connsiteX1" fmla="*/ 7860 w 7886"/>
                        <a:gd name="connsiteY1" fmla="*/ 10000 h 10000"/>
                        <a:gd name="connsiteX0" fmla="*/ 45 w 7330"/>
                        <a:gd name="connsiteY0" fmla="*/ 0 h 10000"/>
                        <a:gd name="connsiteX1" fmla="*/ 7287 w 7330"/>
                        <a:gd name="connsiteY1" fmla="*/ 10000 h 10000"/>
                        <a:gd name="connsiteX0" fmla="*/ 1136 w 1135"/>
                        <a:gd name="connsiteY0" fmla="*/ 0 h 10000"/>
                        <a:gd name="connsiteX1" fmla="*/ 0 w 1135"/>
                        <a:gd name="connsiteY1" fmla="*/ 10000 h 1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35" h="10000">
                          <a:moveTo>
                            <a:pt x="1136" y="0"/>
                          </a:moveTo>
                          <a:cubicBezTo>
                            <a:pt x="134" y="2091"/>
                            <a:pt x="1002" y="7909"/>
                            <a:pt x="0" y="10000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headEnd type="stealt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39" name="Szabadkézi sokszög: alakzat 38">
                      <a:extLst>
                        <a:ext uri="{FF2B5EF4-FFF2-40B4-BE49-F238E27FC236}">
                          <a16:creationId xmlns:a16="http://schemas.microsoft.com/office/drawing/2014/main" id="{448D83D0-C097-4160-AE06-9D87DEB62A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28071" y="14719158"/>
                      <a:ext cx="834" cy="1383639"/>
                    </a:xfrm>
                    <a:custGeom>
                      <a:avLst/>
                      <a:gdLst>
                        <a:gd name="connsiteX0" fmla="*/ 791138 w 799039"/>
                        <a:gd name="connsiteY0" fmla="*/ 0 h 1391388"/>
                        <a:gd name="connsiteX1" fmla="*/ 718567 w 799039"/>
                        <a:gd name="connsiteY1" fmla="*/ 203200 h 1391388"/>
                        <a:gd name="connsiteX2" fmla="*/ 406510 w 799039"/>
                        <a:gd name="connsiteY2" fmla="*/ 391886 h 1391388"/>
                        <a:gd name="connsiteX3" fmla="*/ 174281 w 799039"/>
                        <a:gd name="connsiteY3" fmla="*/ 508000 h 1391388"/>
                        <a:gd name="connsiteX4" fmla="*/ 36396 w 799039"/>
                        <a:gd name="connsiteY4" fmla="*/ 595086 h 1391388"/>
                        <a:gd name="connsiteX5" fmla="*/ 110 w 799039"/>
                        <a:gd name="connsiteY5" fmla="*/ 660400 h 1391388"/>
                        <a:gd name="connsiteX6" fmla="*/ 43653 w 799039"/>
                        <a:gd name="connsiteY6" fmla="*/ 769257 h 1391388"/>
                        <a:gd name="connsiteX7" fmla="*/ 246853 w 799039"/>
                        <a:gd name="connsiteY7" fmla="*/ 892629 h 1391388"/>
                        <a:gd name="connsiteX8" fmla="*/ 493596 w 799039"/>
                        <a:gd name="connsiteY8" fmla="*/ 1008743 h 1391388"/>
                        <a:gd name="connsiteX9" fmla="*/ 711310 w 799039"/>
                        <a:gd name="connsiteY9" fmla="*/ 1168400 h 1391388"/>
                        <a:gd name="connsiteX10" fmla="*/ 776624 w 799039"/>
                        <a:gd name="connsiteY10" fmla="*/ 1277257 h 1391388"/>
                        <a:gd name="connsiteX11" fmla="*/ 798396 w 799039"/>
                        <a:gd name="connsiteY11" fmla="*/ 1386114 h 1391388"/>
                        <a:gd name="connsiteX12" fmla="*/ 791138 w 799039"/>
                        <a:gd name="connsiteY12" fmla="*/ 1364343 h 1391388"/>
                        <a:gd name="connsiteX0" fmla="*/ 797726 w 805627"/>
                        <a:gd name="connsiteY0" fmla="*/ 0 h 1391388"/>
                        <a:gd name="connsiteX1" fmla="*/ 725155 w 805627"/>
                        <a:gd name="connsiteY1" fmla="*/ 203200 h 1391388"/>
                        <a:gd name="connsiteX2" fmla="*/ 413098 w 805627"/>
                        <a:gd name="connsiteY2" fmla="*/ 391886 h 1391388"/>
                        <a:gd name="connsiteX3" fmla="*/ 180869 w 805627"/>
                        <a:gd name="connsiteY3" fmla="*/ 508000 h 1391388"/>
                        <a:gd name="connsiteX4" fmla="*/ 42984 w 805627"/>
                        <a:gd name="connsiteY4" fmla="*/ 595086 h 1391388"/>
                        <a:gd name="connsiteX5" fmla="*/ 72 w 805627"/>
                        <a:gd name="connsiteY5" fmla="*/ 676965 h 1391388"/>
                        <a:gd name="connsiteX6" fmla="*/ 50241 w 805627"/>
                        <a:gd name="connsiteY6" fmla="*/ 769257 h 1391388"/>
                        <a:gd name="connsiteX7" fmla="*/ 253441 w 805627"/>
                        <a:gd name="connsiteY7" fmla="*/ 892629 h 1391388"/>
                        <a:gd name="connsiteX8" fmla="*/ 500184 w 805627"/>
                        <a:gd name="connsiteY8" fmla="*/ 1008743 h 1391388"/>
                        <a:gd name="connsiteX9" fmla="*/ 717898 w 805627"/>
                        <a:gd name="connsiteY9" fmla="*/ 1168400 h 1391388"/>
                        <a:gd name="connsiteX10" fmla="*/ 783212 w 805627"/>
                        <a:gd name="connsiteY10" fmla="*/ 1277257 h 1391388"/>
                        <a:gd name="connsiteX11" fmla="*/ 804984 w 805627"/>
                        <a:gd name="connsiteY11" fmla="*/ 1386114 h 1391388"/>
                        <a:gd name="connsiteX12" fmla="*/ 797726 w 805627"/>
                        <a:gd name="connsiteY12" fmla="*/ 1364343 h 1391388"/>
                        <a:gd name="connsiteX0" fmla="*/ 797726 w 805627"/>
                        <a:gd name="connsiteY0" fmla="*/ 0 h 1391388"/>
                        <a:gd name="connsiteX1" fmla="*/ 725155 w 805627"/>
                        <a:gd name="connsiteY1" fmla="*/ 203200 h 1391388"/>
                        <a:gd name="connsiteX2" fmla="*/ 413098 w 805627"/>
                        <a:gd name="connsiteY2" fmla="*/ 391886 h 1391388"/>
                        <a:gd name="connsiteX3" fmla="*/ 180869 w 805627"/>
                        <a:gd name="connsiteY3" fmla="*/ 508000 h 1391388"/>
                        <a:gd name="connsiteX4" fmla="*/ 42984 w 805627"/>
                        <a:gd name="connsiteY4" fmla="*/ 581834 h 1391388"/>
                        <a:gd name="connsiteX5" fmla="*/ 72 w 805627"/>
                        <a:gd name="connsiteY5" fmla="*/ 676965 h 1391388"/>
                        <a:gd name="connsiteX6" fmla="*/ 50241 w 805627"/>
                        <a:gd name="connsiteY6" fmla="*/ 769257 h 1391388"/>
                        <a:gd name="connsiteX7" fmla="*/ 253441 w 805627"/>
                        <a:gd name="connsiteY7" fmla="*/ 892629 h 1391388"/>
                        <a:gd name="connsiteX8" fmla="*/ 500184 w 805627"/>
                        <a:gd name="connsiteY8" fmla="*/ 1008743 h 1391388"/>
                        <a:gd name="connsiteX9" fmla="*/ 717898 w 805627"/>
                        <a:gd name="connsiteY9" fmla="*/ 1168400 h 1391388"/>
                        <a:gd name="connsiteX10" fmla="*/ 783212 w 805627"/>
                        <a:gd name="connsiteY10" fmla="*/ 1277257 h 1391388"/>
                        <a:gd name="connsiteX11" fmla="*/ 804984 w 805627"/>
                        <a:gd name="connsiteY11" fmla="*/ 1386114 h 1391388"/>
                        <a:gd name="connsiteX12" fmla="*/ 797726 w 805627"/>
                        <a:gd name="connsiteY12" fmla="*/ 1364343 h 1391388"/>
                        <a:gd name="connsiteX0" fmla="*/ 797726 w 805627"/>
                        <a:gd name="connsiteY0" fmla="*/ 0 h 1391388"/>
                        <a:gd name="connsiteX1" fmla="*/ 725155 w 805627"/>
                        <a:gd name="connsiteY1" fmla="*/ 203200 h 1391388"/>
                        <a:gd name="connsiteX2" fmla="*/ 413098 w 805627"/>
                        <a:gd name="connsiteY2" fmla="*/ 391886 h 1391388"/>
                        <a:gd name="connsiteX3" fmla="*/ 180869 w 805627"/>
                        <a:gd name="connsiteY3" fmla="*/ 508000 h 1391388"/>
                        <a:gd name="connsiteX4" fmla="*/ 42984 w 805627"/>
                        <a:gd name="connsiteY4" fmla="*/ 581834 h 1391388"/>
                        <a:gd name="connsiteX5" fmla="*/ 72 w 805627"/>
                        <a:gd name="connsiteY5" fmla="*/ 663713 h 1391388"/>
                        <a:gd name="connsiteX6" fmla="*/ 50241 w 805627"/>
                        <a:gd name="connsiteY6" fmla="*/ 769257 h 1391388"/>
                        <a:gd name="connsiteX7" fmla="*/ 253441 w 805627"/>
                        <a:gd name="connsiteY7" fmla="*/ 892629 h 1391388"/>
                        <a:gd name="connsiteX8" fmla="*/ 500184 w 805627"/>
                        <a:gd name="connsiteY8" fmla="*/ 1008743 h 1391388"/>
                        <a:gd name="connsiteX9" fmla="*/ 717898 w 805627"/>
                        <a:gd name="connsiteY9" fmla="*/ 1168400 h 1391388"/>
                        <a:gd name="connsiteX10" fmla="*/ 783212 w 805627"/>
                        <a:gd name="connsiteY10" fmla="*/ 1277257 h 1391388"/>
                        <a:gd name="connsiteX11" fmla="*/ 804984 w 805627"/>
                        <a:gd name="connsiteY11" fmla="*/ 1386114 h 1391388"/>
                        <a:gd name="connsiteX12" fmla="*/ 797726 w 805627"/>
                        <a:gd name="connsiteY12" fmla="*/ 1364343 h 1391388"/>
                        <a:gd name="connsiteX0" fmla="*/ 798495 w 806396"/>
                        <a:gd name="connsiteY0" fmla="*/ 0 h 1391388"/>
                        <a:gd name="connsiteX1" fmla="*/ 725924 w 806396"/>
                        <a:gd name="connsiteY1" fmla="*/ 203200 h 1391388"/>
                        <a:gd name="connsiteX2" fmla="*/ 413867 w 806396"/>
                        <a:gd name="connsiteY2" fmla="*/ 391886 h 1391388"/>
                        <a:gd name="connsiteX3" fmla="*/ 181638 w 806396"/>
                        <a:gd name="connsiteY3" fmla="*/ 508000 h 1391388"/>
                        <a:gd name="connsiteX4" fmla="*/ 43753 w 806396"/>
                        <a:gd name="connsiteY4" fmla="*/ 581834 h 1391388"/>
                        <a:gd name="connsiteX5" fmla="*/ 841 w 806396"/>
                        <a:gd name="connsiteY5" fmla="*/ 663713 h 1391388"/>
                        <a:gd name="connsiteX6" fmla="*/ 51010 w 806396"/>
                        <a:gd name="connsiteY6" fmla="*/ 769257 h 1391388"/>
                        <a:gd name="connsiteX7" fmla="*/ 254210 w 806396"/>
                        <a:gd name="connsiteY7" fmla="*/ 892629 h 1391388"/>
                        <a:gd name="connsiteX8" fmla="*/ 500953 w 806396"/>
                        <a:gd name="connsiteY8" fmla="*/ 1008743 h 1391388"/>
                        <a:gd name="connsiteX9" fmla="*/ 718667 w 806396"/>
                        <a:gd name="connsiteY9" fmla="*/ 1168400 h 1391388"/>
                        <a:gd name="connsiteX10" fmla="*/ 783981 w 806396"/>
                        <a:gd name="connsiteY10" fmla="*/ 1277257 h 1391388"/>
                        <a:gd name="connsiteX11" fmla="*/ 805753 w 806396"/>
                        <a:gd name="connsiteY11" fmla="*/ 1386114 h 1391388"/>
                        <a:gd name="connsiteX12" fmla="*/ 798495 w 806396"/>
                        <a:gd name="connsiteY12" fmla="*/ 1364343 h 1391388"/>
                        <a:gd name="connsiteX0" fmla="*/ 816398 w 824299"/>
                        <a:gd name="connsiteY0" fmla="*/ 0 h 1391388"/>
                        <a:gd name="connsiteX1" fmla="*/ 743827 w 824299"/>
                        <a:gd name="connsiteY1" fmla="*/ 203200 h 1391388"/>
                        <a:gd name="connsiteX2" fmla="*/ 431770 w 824299"/>
                        <a:gd name="connsiteY2" fmla="*/ 391886 h 1391388"/>
                        <a:gd name="connsiteX3" fmla="*/ 199541 w 824299"/>
                        <a:gd name="connsiteY3" fmla="*/ 508000 h 1391388"/>
                        <a:gd name="connsiteX4" fmla="*/ 61656 w 824299"/>
                        <a:gd name="connsiteY4" fmla="*/ 581834 h 1391388"/>
                        <a:gd name="connsiteX5" fmla="*/ 35 w 824299"/>
                        <a:gd name="connsiteY5" fmla="*/ 670729 h 1391388"/>
                        <a:gd name="connsiteX6" fmla="*/ 68913 w 824299"/>
                        <a:gd name="connsiteY6" fmla="*/ 769257 h 1391388"/>
                        <a:gd name="connsiteX7" fmla="*/ 272113 w 824299"/>
                        <a:gd name="connsiteY7" fmla="*/ 892629 h 1391388"/>
                        <a:gd name="connsiteX8" fmla="*/ 518856 w 824299"/>
                        <a:gd name="connsiteY8" fmla="*/ 1008743 h 1391388"/>
                        <a:gd name="connsiteX9" fmla="*/ 736570 w 824299"/>
                        <a:gd name="connsiteY9" fmla="*/ 1168400 h 1391388"/>
                        <a:gd name="connsiteX10" fmla="*/ 801884 w 824299"/>
                        <a:gd name="connsiteY10" fmla="*/ 1277257 h 1391388"/>
                        <a:gd name="connsiteX11" fmla="*/ 823656 w 824299"/>
                        <a:gd name="connsiteY11" fmla="*/ 1386114 h 1391388"/>
                        <a:gd name="connsiteX12" fmla="*/ 816398 w 824299"/>
                        <a:gd name="connsiteY12" fmla="*/ 1364343 h 1391388"/>
                        <a:gd name="connsiteX0" fmla="*/ 816398 w 824299"/>
                        <a:gd name="connsiteY0" fmla="*/ 0 h 1391388"/>
                        <a:gd name="connsiteX1" fmla="*/ 743827 w 824299"/>
                        <a:gd name="connsiteY1" fmla="*/ 203200 h 1391388"/>
                        <a:gd name="connsiteX2" fmla="*/ 431770 w 824299"/>
                        <a:gd name="connsiteY2" fmla="*/ 391886 h 1391388"/>
                        <a:gd name="connsiteX3" fmla="*/ 199541 w 824299"/>
                        <a:gd name="connsiteY3" fmla="*/ 508000 h 1391388"/>
                        <a:gd name="connsiteX4" fmla="*/ 61656 w 824299"/>
                        <a:gd name="connsiteY4" fmla="*/ 581834 h 1391388"/>
                        <a:gd name="connsiteX5" fmla="*/ 35 w 824299"/>
                        <a:gd name="connsiteY5" fmla="*/ 670729 h 1391388"/>
                        <a:gd name="connsiteX6" fmla="*/ 68913 w 824299"/>
                        <a:gd name="connsiteY6" fmla="*/ 769257 h 1391388"/>
                        <a:gd name="connsiteX7" fmla="*/ 272113 w 824299"/>
                        <a:gd name="connsiteY7" fmla="*/ 892629 h 1391388"/>
                        <a:gd name="connsiteX8" fmla="*/ 518856 w 824299"/>
                        <a:gd name="connsiteY8" fmla="*/ 1008743 h 1391388"/>
                        <a:gd name="connsiteX9" fmla="*/ 736570 w 824299"/>
                        <a:gd name="connsiteY9" fmla="*/ 1168400 h 1391388"/>
                        <a:gd name="connsiteX10" fmla="*/ 801884 w 824299"/>
                        <a:gd name="connsiteY10" fmla="*/ 1277257 h 1391388"/>
                        <a:gd name="connsiteX11" fmla="*/ 823656 w 824299"/>
                        <a:gd name="connsiteY11" fmla="*/ 1386114 h 1391388"/>
                        <a:gd name="connsiteX12" fmla="*/ 816398 w 824299"/>
                        <a:gd name="connsiteY12" fmla="*/ 1364343 h 1391388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431770 w 816398"/>
                        <a:gd name="connsiteY2" fmla="*/ 391886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01884 w 816398"/>
                        <a:gd name="connsiteY10" fmla="*/ 1277257 h 1364343"/>
                        <a:gd name="connsiteX11" fmla="*/ 816398 w 816398"/>
                        <a:gd name="connsiteY11" fmla="*/ 1364343 h 1364343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431770 w 816398"/>
                        <a:gd name="connsiteY2" fmla="*/ 391886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16398 w 816398"/>
                        <a:gd name="connsiteY10" fmla="*/ 1364343 h 1364343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431770 w 816398"/>
                        <a:gd name="connsiteY2" fmla="*/ 391886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16398 w 816398"/>
                        <a:gd name="connsiteY10" fmla="*/ 1364343 h 1364343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501344 w 816398"/>
                        <a:gd name="connsiteY2" fmla="*/ 418391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16398 w 816398"/>
                        <a:gd name="connsiteY10" fmla="*/ 1364343 h 1364343"/>
                        <a:gd name="connsiteX0" fmla="*/ 816514 w 816514"/>
                        <a:gd name="connsiteY0" fmla="*/ 0 h 1364343"/>
                        <a:gd name="connsiteX1" fmla="*/ 743943 w 816514"/>
                        <a:gd name="connsiteY1" fmla="*/ 203200 h 1364343"/>
                        <a:gd name="connsiteX2" fmla="*/ 501460 w 816514"/>
                        <a:gd name="connsiteY2" fmla="*/ 418391 h 1364343"/>
                        <a:gd name="connsiteX3" fmla="*/ 348744 w 816514"/>
                        <a:gd name="connsiteY3" fmla="*/ 524565 h 1364343"/>
                        <a:gd name="connsiteX4" fmla="*/ 61772 w 816514"/>
                        <a:gd name="connsiteY4" fmla="*/ 581834 h 1364343"/>
                        <a:gd name="connsiteX5" fmla="*/ 151 w 816514"/>
                        <a:gd name="connsiteY5" fmla="*/ 670729 h 1364343"/>
                        <a:gd name="connsiteX6" fmla="*/ 69029 w 816514"/>
                        <a:gd name="connsiteY6" fmla="*/ 769257 h 1364343"/>
                        <a:gd name="connsiteX7" fmla="*/ 272229 w 816514"/>
                        <a:gd name="connsiteY7" fmla="*/ 892629 h 1364343"/>
                        <a:gd name="connsiteX8" fmla="*/ 518972 w 816514"/>
                        <a:gd name="connsiteY8" fmla="*/ 1008743 h 1364343"/>
                        <a:gd name="connsiteX9" fmla="*/ 736686 w 816514"/>
                        <a:gd name="connsiteY9" fmla="*/ 1168400 h 1364343"/>
                        <a:gd name="connsiteX10" fmla="*/ 816514 w 816514"/>
                        <a:gd name="connsiteY10" fmla="*/ 1364343 h 1364343"/>
                        <a:gd name="connsiteX0" fmla="*/ 827559 w 827559"/>
                        <a:gd name="connsiteY0" fmla="*/ 0 h 1364343"/>
                        <a:gd name="connsiteX1" fmla="*/ 754988 w 827559"/>
                        <a:gd name="connsiteY1" fmla="*/ 203200 h 1364343"/>
                        <a:gd name="connsiteX2" fmla="*/ 512505 w 827559"/>
                        <a:gd name="connsiteY2" fmla="*/ 418391 h 1364343"/>
                        <a:gd name="connsiteX3" fmla="*/ 359789 w 827559"/>
                        <a:gd name="connsiteY3" fmla="*/ 524565 h 1364343"/>
                        <a:gd name="connsiteX4" fmla="*/ 298104 w 827559"/>
                        <a:gd name="connsiteY4" fmla="*/ 581834 h 1364343"/>
                        <a:gd name="connsiteX5" fmla="*/ 11196 w 827559"/>
                        <a:gd name="connsiteY5" fmla="*/ 670729 h 1364343"/>
                        <a:gd name="connsiteX6" fmla="*/ 80074 w 827559"/>
                        <a:gd name="connsiteY6" fmla="*/ 769257 h 1364343"/>
                        <a:gd name="connsiteX7" fmla="*/ 283274 w 827559"/>
                        <a:gd name="connsiteY7" fmla="*/ 892629 h 1364343"/>
                        <a:gd name="connsiteX8" fmla="*/ 530017 w 827559"/>
                        <a:gd name="connsiteY8" fmla="*/ 1008743 h 1364343"/>
                        <a:gd name="connsiteX9" fmla="*/ 747731 w 827559"/>
                        <a:gd name="connsiteY9" fmla="*/ 1168400 h 1364343"/>
                        <a:gd name="connsiteX10" fmla="*/ 827559 w 827559"/>
                        <a:gd name="connsiteY10" fmla="*/ 1364343 h 1364343"/>
                        <a:gd name="connsiteX0" fmla="*/ 747775 w 747775"/>
                        <a:gd name="connsiteY0" fmla="*/ 0 h 1364343"/>
                        <a:gd name="connsiteX1" fmla="*/ 675204 w 747775"/>
                        <a:gd name="connsiteY1" fmla="*/ 203200 h 1364343"/>
                        <a:gd name="connsiteX2" fmla="*/ 432721 w 747775"/>
                        <a:gd name="connsiteY2" fmla="*/ 418391 h 1364343"/>
                        <a:gd name="connsiteX3" fmla="*/ 280005 w 747775"/>
                        <a:gd name="connsiteY3" fmla="*/ 524565 h 1364343"/>
                        <a:gd name="connsiteX4" fmla="*/ 218320 w 747775"/>
                        <a:gd name="connsiteY4" fmla="*/ 581834 h 1364343"/>
                        <a:gd name="connsiteX5" fmla="*/ 160012 w 747775"/>
                        <a:gd name="connsiteY5" fmla="*/ 674042 h 1364343"/>
                        <a:gd name="connsiteX6" fmla="*/ 290 w 747775"/>
                        <a:gd name="connsiteY6" fmla="*/ 769257 h 1364343"/>
                        <a:gd name="connsiteX7" fmla="*/ 203490 w 747775"/>
                        <a:gd name="connsiteY7" fmla="*/ 892629 h 1364343"/>
                        <a:gd name="connsiteX8" fmla="*/ 450233 w 747775"/>
                        <a:gd name="connsiteY8" fmla="*/ 1008743 h 1364343"/>
                        <a:gd name="connsiteX9" fmla="*/ 667947 w 747775"/>
                        <a:gd name="connsiteY9" fmla="*/ 1168400 h 1364343"/>
                        <a:gd name="connsiteX10" fmla="*/ 747775 w 747775"/>
                        <a:gd name="connsiteY10" fmla="*/ 1364343 h 1364343"/>
                        <a:gd name="connsiteX0" fmla="*/ 588025 w 588025"/>
                        <a:gd name="connsiteY0" fmla="*/ 0 h 1364343"/>
                        <a:gd name="connsiteX1" fmla="*/ 515454 w 588025"/>
                        <a:gd name="connsiteY1" fmla="*/ 203200 h 1364343"/>
                        <a:gd name="connsiteX2" fmla="*/ 272971 w 588025"/>
                        <a:gd name="connsiteY2" fmla="*/ 418391 h 1364343"/>
                        <a:gd name="connsiteX3" fmla="*/ 120255 w 588025"/>
                        <a:gd name="connsiteY3" fmla="*/ 524565 h 1364343"/>
                        <a:gd name="connsiteX4" fmla="*/ 58570 w 588025"/>
                        <a:gd name="connsiteY4" fmla="*/ 581834 h 1364343"/>
                        <a:gd name="connsiteX5" fmla="*/ 262 w 588025"/>
                        <a:gd name="connsiteY5" fmla="*/ 674042 h 1364343"/>
                        <a:gd name="connsiteX6" fmla="*/ 82393 w 588025"/>
                        <a:gd name="connsiteY6" fmla="*/ 785822 h 1364343"/>
                        <a:gd name="connsiteX7" fmla="*/ 43740 w 588025"/>
                        <a:gd name="connsiteY7" fmla="*/ 892629 h 1364343"/>
                        <a:gd name="connsiteX8" fmla="*/ 290483 w 588025"/>
                        <a:gd name="connsiteY8" fmla="*/ 1008743 h 1364343"/>
                        <a:gd name="connsiteX9" fmla="*/ 508197 w 588025"/>
                        <a:gd name="connsiteY9" fmla="*/ 1168400 h 1364343"/>
                        <a:gd name="connsiteX10" fmla="*/ 588025 w 588025"/>
                        <a:gd name="connsiteY10" fmla="*/ 1364343 h 1364343"/>
                        <a:gd name="connsiteX0" fmla="*/ 588025 w 588025"/>
                        <a:gd name="connsiteY0" fmla="*/ 0 h 1364343"/>
                        <a:gd name="connsiteX1" fmla="*/ 515454 w 588025"/>
                        <a:gd name="connsiteY1" fmla="*/ 203200 h 1364343"/>
                        <a:gd name="connsiteX2" fmla="*/ 272971 w 588025"/>
                        <a:gd name="connsiteY2" fmla="*/ 418391 h 1364343"/>
                        <a:gd name="connsiteX3" fmla="*/ 120255 w 588025"/>
                        <a:gd name="connsiteY3" fmla="*/ 524565 h 1364343"/>
                        <a:gd name="connsiteX4" fmla="*/ 58570 w 588025"/>
                        <a:gd name="connsiteY4" fmla="*/ 581834 h 1364343"/>
                        <a:gd name="connsiteX5" fmla="*/ 262 w 588025"/>
                        <a:gd name="connsiteY5" fmla="*/ 674042 h 1364343"/>
                        <a:gd name="connsiteX6" fmla="*/ 82393 w 588025"/>
                        <a:gd name="connsiteY6" fmla="*/ 785822 h 1364343"/>
                        <a:gd name="connsiteX7" fmla="*/ 166323 w 588025"/>
                        <a:gd name="connsiteY7" fmla="*/ 852873 h 1364343"/>
                        <a:gd name="connsiteX8" fmla="*/ 290483 w 588025"/>
                        <a:gd name="connsiteY8" fmla="*/ 1008743 h 1364343"/>
                        <a:gd name="connsiteX9" fmla="*/ 508197 w 588025"/>
                        <a:gd name="connsiteY9" fmla="*/ 1168400 h 1364343"/>
                        <a:gd name="connsiteX10" fmla="*/ 588025 w 588025"/>
                        <a:gd name="connsiteY10" fmla="*/ 1364343 h 1364343"/>
                        <a:gd name="connsiteX0" fmla="*/ 588025 w 588025"/>
                        <a:gd name="connsiteY0" fmla="*/ 0 h 1364343"/>
                        <a:gd name="connsiteX1" fmla="*/ 515454 w 588025"/>
                        <a:gd name="connsiteY1" fmla="*/ 203200 h 1364343"/>
                        <a:gd name="connsiteX2" fmla="*/ 272971 w 588025"/>
                        <a:gd name="connsiteY2" fmla="*/ 418391 h 1364343"/>
                        <a:gd name="connsiteX3" fmla="*/ 120255 w 588025"/>
                        <a:gd name="connsiteY3" fmla="*/ 524565 h 1364343"/>
                        <a:gd name="connsiteX4" fmla="*/ 58570 w 588025"/>
                        <a:gd name="connsiteY4" fmla="*/ 581834 h 1364343"/>
                        <a:gd name="connsiteX5" fmla="*/ 262 w 588025"/>
                        <a:gd name="connsiteY5" fmla="*/ 674042 h 1364343"/>
                        <a:gd name="connsiteX6" fmla="*/ 82393 w 588025"/>
                        <a:gd name="connsiteY6" fmla="*/ 785822 h 1364343"/>
                        <a:gd name="connsiteX7" fmla="*/ 166323 w 588025"/>
                        <a:gd name="connsiteY7" fmla="*/ 852873 h 1364343"/>
                        <a:gd name="connsiteX8" fmla="*/ 316988 w 588025"/>
                        <a:gd name="connsiteY8" fmla="*/ 982239 h 1364343"/>
                        <a:gd name="connsiteX9" fmla="*/ 508197 w 588025"/>
                        <a:gd name="connsiteY9" fmla="*/ 1168400 h 1364343"/>
                        <a:gd name="connsiteX10" fmla="*/ 588025 w 588025"/>
                        <a:gd name="connsiteY10" fmla="*/ 1364343 h 1364343"/>
                        <a:gd name="connsiteX0" fmla="*/ 568752 w 568752"/>
                        <a:gd name="connsiteY0" fmla="*/ 0 h 1364343"/>
                        <a:gd name="connsiteX1" fmla="*/ 496181 w 568752"/>
                        <a:gd name="connsiteY1" fmla="*/ 203200 h 1364343"/>
                        <a:gd name="connsiteX2" fmla="*/ 253698 w 568752"/>
                        <a:gd name="connsiteY2" fmla="*/ 418391 h 1364343"/>
                        <a:gd name="connsiteX3" fmla="*/ 100982 w 568752"/>
                        <a:gd name="connsiteY3" fmla="*/ 524565 h 1364343"/>
                        <a:gd name="connsiteX4" fmla="*/ 39297 w 568752"/>
                        <a:gd name="connsiteY4" fmla="*/ 581834 h 1364343"/>
                        <a:gd name="connsiteX5" fmla="*/ 406 w 568752"/>
                        <a:gd name="connsiteY5" fmla="*/ 674042 h 1364343"/>
                        <a:gd name="connsiteX6" fmla="*/ 63120 w 568752"/>
                        <a:gd name="connsiteY6" fmla="*/ 785822 h 1364343"/>
                        <a:gd name="connsiteX7" fmla="*/ 147050 w 568752"/>
                        <a:gd name="connsiteY7" fmla="*/ 852873 h 1364343"/>
                        <a:gd name="connsiteX8" fmla="*/ 297715 w 568752"/>
                        <a:gd name="connsiteY8" fmla="*/ 982239 h 1364343"/>
                        <a:gd name="connsiteX9" fmla="*/ 488924 w 568752"/>
                        <a:gd name="connsiteY9" fmla="*/ 1168400 h 1364343"/>
                        <a:gd name="connsiteX10" fmla="*/ 568752 w 568752"/>
                        <a:gd name="connsiteY10" fmla="*/ 1364343 h 1364343"/>
                        <a:gd name="connsiteX0" fmla="*/ 568379 w 568379"/>
                        <a:gd name="connsiteY0" fmla="*/ 0 h 1364343"/>
                        <a:gd name="connsiteX1" fmla="*/ 495808 w 568379"/>
                        <a:gd name="connsiteY1" fmla="*/ 203200 h 1364343"/>
                        <a:gd name="connsiteX2" fmla="*/ 253325 w 568379"/>
                        <a:gd name="connsiteY2" fmla="*/ 418391 h 1364343"/>
                        <a:gd name="connsiteX3" fmla="*/ 100609 w 568379"/>
                        <a:gd name="connsiteY3" fmla="*/ 524565 h 1364343"/>
                        <a:gd name="connsiteX4" fmla="*/ 38924 w 568379"/>
                        <a:gd name="connsiteY4" fmla="*/ 581834 h 1364343"/>
                        <a:gd name="connsiteX5" fmla="*/ 33 w 568379"/>
                        <a:gd name="connsiteY5" fmla="*/ 674042 h 1364343"/>
                        <a:gd name="connsiteX6" fmla="*/ 62747 w 568379"/>
                        <a:gd name="connsiteY6" fmla="*/ 785822 h 1364343"/>
                        <a:gd name="connsiteX7" fmla="*/ 146677 w 568379"/>
                        <a:gd name="connsiteY7" fmla="*/ 852873 h 1364343"/>
                        <a:gd name="connsiteX8" fmla="*/ 297342 w 568379"/>
                        <a:gd name="connsiteY8" fmla="*/ 982239 h 1364343"/>
                        <a:gd name="connsiteX9" fmla="*/ 488551 w 568379"/>
                        <a:gd name="connsiteY9" fmla="*/ 1168400 h 1364343"/>
                        <a:gd name="connsiteX10" fmla="*/ 568379 w 568379"/>
                        <a:gd name="connsiteY10" fmla="*/ 1364343 h 1364343"/>
                        <a:gd name="connsiteX0" fmla="*/ 568379 w 568379"/>
                        <a:gd name="connsiteY0" fmla="*/ 0 h 1364343"/>
                        <a:gd name="connsiteX1" fmla="*/ 495808 w 568379"/>
                        <a:gd name="connsiteY1" fmla="*/ 203200 h 1364343"/>
                        <a:gd name="connsiteX2" fmla="*/ 253325 w 568379"/>
                        <a:gd name="connsiteY2" fmla="*/ 418391 h 1364343"/>
                        <a:gd name="connsiteX3" fmla="*/ 123557 w 568379"/>
                        <a:gd name="connsiteY3" fmla="*/ 515739 h 1364343"/>
                        <a:gd name="connsiteX4" fmla="*/ 38924 w 568379"/>
                        <a:gd name="connsiteY4" fmla="*/ 581834 h 1364343"/>
                        <a:gd name="connsiteX5" fmla="*/ 33 w 568379"/>
                        <a:gd name="connsiteY5" fmla="*/ 674042 h 1364343"/>
                        <a:gd name="connsiteX6" fmla="*/ 62747 w 568379"/>
                        <a:gd name="connsiteY6" fmla="*/ 785822 h 1364343"/>
                        <a:gd name="connsiteX7" fmla="*/ 146677 w 568379"/>
                        <a:gd name="connsiteY7" fmla="*/ 852873 h 1364343"/>
                        <a:gd name="connsiteX8" fmla="*/ 297342 w 568379"/>
                        <a:gd name="connsiteY8" fmla="*/ 982239 h 1364343"/>
                        <a:gd name="connsiteX9" fmla="*/ 488551 w 568379"/>
                        <a:gd name="connsiteY9" fmla="*/ 1168400 h 1364343"/>
                        <a:gd name="connsiteX10" fmla="*/ 568379 w 568379"/>
                        <a:gd name="connsiteY10" fmla="*/ 1364343 h 1364343"/>
                        <a:gd name="connsiteX0" fmla="*/ 568591 w 568591"/>
                        <a:gd name="connsiteY0" fmla="*/ 0 h 1364343"/>
                        <a:gd name="connsiteX1" fmla="*/ 496020 w 568591"/>
                        <a:gd name="connsiteY1" fmla="*/ 203200 h 1364343"/>
                        <a:gd name="connsiteX2" fmla="*/ 253537 w 568591"/>
                        <a:gd name="connsiteY2" fmla="*/ 418391 h 1364343"/>
                        <a:gd name="connsiteX3" fmla="*/ 123769 w 568591"/>
                        <a:gd name="connsiteY3" fmla="*/ 515739 h 1364343"/>
                        <a:gd name="connsiteX4" fmla="*/ 44432 w 568591"/>
                        <a:gd name="connsiteY4" fmla="*/ 587130 h 1364343"/>
                        <a:gd name="connsiteX5" fmla="*/ 245 w 568591"/>
                        <a:gd name="connsiteY5" fmla="*/ 674042 h 1364343"/>
                        <a:gd name="connsiteX6" fmla="*/ 62959 w 568591"/>
                        <a:gd name="connsiteY6" fmla="*/ 785822 h 1364343"/>
                        <a:gd name="connsiteX7" fmla="*/ 146889 w 568591"/>
                        <a:gd name="connsiteY7" fmla="*/ 852873 h 1364343"/>
                        <a:gd name="connsiteX8" fmla="*/ 297554 w 568591"/>
                        <a:gd name="connsiteY8" fmla="*/ 982239 h 1364343"/>
                        <a:gd name="connsiteX9" fmla="*/ 488763 w 568591"/>
                        <a:gd name="connsiteY9" fmla="*/ 1168400 h 1364343"/>
                        <a:gd name="connsiteX10" fmla="*/ 568591 w 568591"/>
                        <a:gd name="connsiteY10" fmla="*/ 1364343 h 1364343"/>
                        <a:gd name="connsiteX0" fmla="*/ 568591 w 568591"/>
                        <a:gd name="connsiteY0" fmla="*/ 0 h 1364343"/>
                        <a:gd name="connsiteX1" fmla="*/ 496020 w 568591"/>
                        <a:gd name="connsiteY1" fmla="*/ 203200 h 1364343"/>
                        <a:gd name="connsiteX2" fmla="*/ 253537 w 568591"/>
                        <a:gd name="connsiteY2" fmla="*/ 418391 h 1364343"/>
                        <a:gd name="connsiteX3" fmla="*/ 123769 w 568591"/>
                        <a:gd name="connsiteY3" fmla="*/ 515739 h 1364343"/>
                        <a:gd name="connsiteX4" fmla="*/ 44432 w 568591"/>
                        <a:gd name="connsiteY4" fmla="*/ 587130 h 1364343"/>
                        <a:gd name="connsiteX5" fmla="*/ 245 w 568591"/>
                        <a:gd name="connsiteY5" fmla="*/ 674042 h 1364343"/>
                        <a:gd name="connsiteX6" fmla="*/ 62959 w 568591"/>
                        <a:gd name="connsiteY6" fmla="*/ 785822 h 1364343"/>
                        <a:gd name="connsiteX7" fmla="*/ 146889 w 568591"/>
                        <a:gd name="connsiteY7" fmla="*/ 852873 h 1364343"/>
                        <a:gd name="connsiteX8" fmla="*/ 297554 w 568591"/>
                        <a:gd name="connsiteY8" fmla="*/ 982239 h 1364343"/>
                        <a:gd name="connsiteX9" fmla="*/ 488763 w 568591"/>
                        <a:gd name="connsiteY9" fmla="*/ 1168400 h 1364343"/>
                        <a:gd name="connsiteX10" fmla="*/ 568591 w 568591"/>
                        <a:gd name="connsiteY10" fmla="*/ 1364343 h 1364343"/>
                        <a:gd name="connsiteX0" fmla="*/ 565088 w 565088"/>
                        <a:gd name="connsiteY0" fmla="*/ 0 h 1364343"/>
                        <a:gd name="connsiteX1" fmla="*/ 492517 w 565088"/>
                        <a:gd name="connsiteY1" fmla="*/ 203200 h 1364343"/>
                        <a:gd name="connsiteX2" fmla="*/ 250034 w 565088"/>
                        <a:gd name="connsiteY2" fmla="*/ 418391 h 1364343"/>
                        <a:gd name="connsiteX3" fmla="*/ 120266 w 565088"/>
                        <a:gd name="connsiteY3" fmla="*/ 515739 h 1364343"/>
                        <a:gd name="connsiteX4" fmla="*/ 40929 w 565088"/>
                        <a:gd name="connsiteY4" fmla="*/ 587130 h 1364343"/>
                        <a:gd name="connsiteX5" fmla="*/ 273 w 565088"/>
                        <a:gd name="connsiteY5" fmla="*/ 679337 h 1364343"/>
                        <a:gd name="connsiteX6" fmla="*/ 59456 w 565088"/>
                        <a:gd name="connsiteY6" fmla="*/ 785822 h 1364343"/>
                        <a:gd name="connsiteX7" fmla="*/ 143386 w 565088"/>
                        <a:gd name="connsiteY7" fmla="*/ 852873 h 1364343"/>
                        <a:gd name="connsiteX8" fmla="*/ 294051 w 565088"/>
                        <a:gd name="connsiteY8" fmla="*/ 982239 h 1364343"/>
                        <a:gd name="connsiteX9" fmla="*/ 485260 w 565088"/>
                        <a:gd name="connsiteY9" fmla="*/ 1168400 h 1364343"/>
                        <a:gd name="connsiteX10" fmla="*/ 565088 w 565088"/>
                        <a:gd name="connsiteY10" fmla="*/ 1364343 h 1364343"/>
                        <a:gd name="connsiteX0" fmla="*/ 565337 w 565337"/>
                        <a:gd name="connsiteY0" fmla="*/ 0 h 1364343"/>
                        <a:gd name="connsiteX1" fmla="*/ 492766 w 565337"/>
                        <a:gd name="connsiteY1" fmla="*/ 203200 h 1364343"/>
                        <a:gd name="connsiteX2" fmla="*/ 250283 w 565337"/>
                        <a:gd name="connsiteY2" fmla="*/ 418391 h 1364343"/>
                        <a:gd name="connsiteX3" fmla="*/ 120515 w 565337"/>
                        <a:gd name="connsiteY3" fmla="*/ 515739 h 1364343"/>
                        <a:gd name="connsiteX4" fmla="*/ 35883 w 565337"/>
                        <a:gd name="connsiteY4" fmla="*/ 583600 h 1364343"/>
                        <a:gd name="connsiteX5" fmla="*/ 522 w 565337"/>
                        <a:gd name="connsiteY5" fmla="*/ 679337 h 1364343"/>
                        <a:gd name="connsiteX6" fmla="*/ 59705 w 565337"/>
                        <a:gd name="connsiteY6" fmla="*/ 785822 h 1364343"/>
                        <a:gd name="connsiteX7" fmla="*/ 143635 w 565337"/>
                        <a:gd name="connsiteY7" fmla="*/ 852873 h 1364343"/>
                        <a:gd name="connsiteX8" fmla="*/ 294300 w 565337"/>
                        <a:gd name="connsiteY8" fmla="*/ 982239 h 1364343"/>
                        <a:gd name="connsiteX9" fmla="*/ 485509 w 565337"/>
                        <a:gd name="connsiteY9" fmla="*/ 1168400 h 1364343"/>
                        <a:gd name="connsiteX10" fmla="*/ 565337 w 565337"/>
                        <a:gd name="connsiteY10" fmla="*/ 1364343 h 1364343"/>
                        <a:gd name="connsiteX0" fmla="*/ 565545 w 565545"/>
                        <a:gd name="connsiteY0" fmla="*/ 0 h 1364343"/>
                        <a:gd name="connsiteX1" fmla="*/ 492974 w 565545"/>
                        <a:gd name="connsiteY1" fmla="*/ 203200 h 1364343"/>
                        <a:gd name="connsiteX2" fmla="*/ 250491 w 565545"/>
                        <a:gd name="connsiteY2" fmla="*/ 418391 h 1364343"/>
                        <a:gd name="connsiteX3" fmla="*/ 120723 w 565545"/>
                        <a:gd name="connsiteY3" fmla="*/ 515739 h 1364343"/>
                        <a:gd name="connsiteX4" fmla="*/ 36091 w 565545"/>
                        <a:gd name="connsiteY4" fmla="*/ 583600 h 1364343"/>
                        <a:gd name="connsiteX5" fmla="*/ 730 w 565545"/>
                        <a:gd name="connsiteY5" fmla="*/ 679337 h 1364343"/>
                        <a:gd name="connsiteX6" fmla="*/ 59913 w 565545"/>
                        <a:gd name="connsiteY6" fmla="*/ 785822 h 1364343"/>
                        <a:gd name="connsiteX7" fmla="*/ 143843 w 565545"/>
                        <a:gd name="connsiteY7" fmla="*/ 852873 h 1364343"/>
                        <a:gd name="connsiteX8" fmla="*/ 294508 w 565545"/>
                        <a:gd name="connsiteY8" fmla="*/ 982239 h 1364343"/>
                        <a:gd name="connsiteX9" fmla="*/ 485717 w 565545"/>
                        <a:gd name="connsiteY9" fmla="*/ 1168400 h 1364343"/>
                        <a:gd name="connsiteX10" fmla="*/ 565545 w 565545"/>
                        <a:gd name="connsiteY10" fmla="*/ 1364343 h 1364343"/>
                        <a:gd name="connsiteX0" fmla="*/ 565545 w 565545"/>
                        <a:gd name="connsiteY0" fmla="*/ 0 h 1364343"/>
                        <a:gd name="connsiteX1" fmla="*/ 492974 w 565545"/>
                        <a:gd name="connsiteY1" fmla="*/ 203200 h 1364343"/>
                        <a:gd name="connsiteX2" fmla="*/ 250491 w 565545"/>
                        <a:gd name="connsiteY2" fmla="*/ 418391 h 1364343"/>
                        <a:gd name="connsiteX3" fmla="*/ 120723 w 565545"/>
                        <a:gd name="connsiteY3" fmla="*/ 515739 h 1364343"/>
                        <a:gd name="connsiteX4" fmla="*/ 36091 w 565545"/>
                        <a:gd name="connsiteY4" fmla="*/ 583600 h 1364343"/>
                        <a:gd name="connsiteX5" fmla="*/ 730 w 565545"/>
                        <a:gd name="connsiteY5" fmla="*/ 679337 h 1364343"/>
                        <a:gd name="connsiteX6" fmla="*/ 59913 w 565545"/>
                        <a:gd name="connsiteY6" fmla="*/ 785822 h 1364343"/>
                        <a:gd name="connsiteX7" fmla="*/ 145609 w 565545"/>
                        <a:gd name="connsiteY7" fmla="*/ 861699 h 1364343"/>
                        <a:gd name="connsiteX8" fmla="*/ 294508 w 565545"/>
                        <a:gd name="connsiteY8" fmla="*/ 982239 h 1364343"/>
                        <a:gd name="connsiteX9" fmla="*/ 485717 w 565545"/>
                        <a:gd name="connsiteY9" fmla="*/ 1168400 h 1364343"/>
                        <a:gd name="connsiteX10" fmla="*/ 565545 w 565545"/>
                        <a:gd name="connsiteY10" fmla="*/ 1364343 h 1364343"/>
                        <a:gd name="connsiteX0" fmla="*/ 565545 w 565545"/>
                        <a:gd name="connsiteY0" fmla="*/ 0 h 1364343"/>
                        <a:gd name="connsiteX1" fmla="*/ 492974 w 565545"/>
                        <a:gd name="connsiteY1" fmla="*/ 203200 h 1364343"/>
                        <a:gd name="connsiteX2" fmla="*/ 354641 w 565545"/>
                        <a:gd name="connsiteY2" fmla="*/ 441339 h 1364343"/>
                        <a:gd name="connsiteX3" fmla="*/ 120723 w 565545"/>
                        <a:gd name="connsiteY3" fmla="*/ 515739 h 1364343"/>
                        <a:gd name="connsiteX4" fmla="*/ 36091 w 565545"/>
                        <a:gd name="connsiteY4" fmla="*/ 583600 h 1364343"/>
                        <a:gd name="connsiteX5" fmla="*/ 730 w 565545"/>
                        <a:gd name="connsiteY5" fmla="*/ 679337 h 1364343"/>
                        <a:gd name="connsiteX6" fmla="*/ 59913 w 565545"/>
                        <a:gd name="connsiteY6" fmla="*/ 785822 h 1364343"/>
                        <a:gd name="connsiteX7" fmla="*/ 145609 w 565545"/>
                        <a:gd name="connsiteY7" fmla="*/ 861699 h 1364343"/>
                        <a:gd name="connsiteX8" fmla="*/ 294508 w 565545"/>
                        <a:gd name="connsiteY8" fmla="*/ 982239 h 1364343"/>
                        <a:gd name="connsiteX9" fmla="*/ 485717 w 565545"/>
                        <a:gd name="connsiteY9" fmla="*/ 1168400 h 1364343"/>
                        <a:gd name="connsiteX10" fmla="*/ 565545 w 565545"/>
                        <a:gd name="connsiteY10" fmla="*/ 1364343 h 1364343"/>
                        <a:gd name="connsiteX0" fmla="*/ 568070 w 568070"/>
                        <a:gd name="connsiteY0" fmla="*/ 0 h 1364343"/>
                        <a:gd name="connsiteX1" fmla="*/ 495499 w 568070"/>
                        <a:gd name="connsiteY1" fmla="*/ 203200 h 1364343"/>
                        <a:gd name="connsiteX2" fmla="*/ 357166 w 568070"/>
                        <a:gd name="connsiteY2" fmla="*/ 441339 h 1364343"/>
                        <a:gd name="connsiteX3" fmla="*/ 290947 w 568070"/>
                        <a:gd name="connsiteY3" fmla="*/ 522800 h 1364343"/>
                        <a:gd name="connsiteX4" fmla="*/ 38616 w 568070"/>
                        <a:gd name="connsiteY4" fmla="*/ 583600 h 1364343"/>
                        <a:gd name="connsiteX5" fmla="*/ 3255 w 568070"/>
                        <a:gd name="connsiteY5" fmla="*/ 679337 h 1364343"/>
                        <a:gd name="connsiteX6" fmla="*/ 62438 w 568070"/>
                        <a:gd name="connsiteY6" fmla="*/ 785822 h 1364343"/>
                        <a:gd name="connsiteX7" fmla="*/ 148134 w 568070"/>
                        <a:gd name="connsiteY7" fmla="*/ 861699 h 1364343"/>
                        <a:gd name="connsiteX8" fmla="*/ 297033 w 568070"/>
                        <a:gd name="connsiteY8" fmla="*/ 982239 h 1364343"/>
                        <a:gd name="connsiteX9" fmla="*/ 488242 w 568070"/>
                        <a:gd name="connsiteY9" fmla="*/ 1168400 h 1364343"/>
                        <a:gd name="connsiteX10" fmla="*/ 568070 w 568070"/>
                        <a:gd name="connsiteY10" fmla="*/ 1364343 h 1364343"/>
                        <a:gd name="connsiteX0" fmla="*/ 571136 w 571136"/>
                        <a:gd name="connsiteY0" fmla="*/ 0 h 1364343"/>
                        <a:gd name="connsiteX1" fmla="*/ 498565 w 571136"/>
                        <a:gd name="connsiteY1" fmla="*/ 203200 h 1364343"/>
                        <a:gd name="connsiteX2" fmla="*/ 360232 w 571136"/>
                        <a:gd name="connsiteY2" fmla="*/ 441339 h 1364343"/>
                        <a:gd name="connsiteX3" fmla="*/ 41682 w 571136"/>
                        <a:gd name="connsiteY3" fmla="*/ 583600 h 1364343"/>
                        <a:gd name="connsiteX4" fmla="*/ 6321 w 571136"/>
                        <a:gd name="connsiteY4" fmla="*/ 679337 h 1364343"/>
                        <a:gd name="connsiteX5" fmla="*/ 65504 w 571136"/>
                        <a:gd name="connsiteY5" fmla="*/ 785822 h 1364343"/>
                        <a:gd name="connsiteX6" fmla="*/ 151200 w 571136"/>
                        <a:gd name="connsiteY6" fmla="*/ 861699 h 1364343"/>
                        <a:gd name="connsiteX7" fmla="*/ 300099 w 571136"/>
                        <a:gd name="connsiteY7" fmla="*/ 982239 h 1364343"/>
                        <a:gd name="connsiteX8" fmla="*/ 491308 w 571136"/>
                        <a:gd name="connsiteY8" fmla="*/ 1168400 h 1364343"/>
                        <a:gd name="connsiteX9" fmla="*/ 571136 w 571136"/>
                        <a:gd name="connsiteY9" fmla="*/ 1364343 h 1364343"/>
                        <a:gd name="connsiteX0" fmla="*/ 574155 w 574155"/>
                        <a:gd name="connsiteY0" fmla="*/ 0 h 1364343"/>
                        <a:gd name="connsiteX1" fmla="*/ 501584 w 574155"/>
                        <a:gd name="connsiteY1" fmla="*/ 203200 h 1364343"/>
                        <a:gd name="connsiteX2" fmla="*/ 363251 w 574155"/>
                        <a:gd name="connsiteY2" fmla="*/ 441339 h 1364343"/>
                        <a:gd name="connsiteX3" fmla="*/ 274184 w 574155"/>
                        <a:gd name="connsiteY3" fmla="*/ 548295 h 1364343"/>
                        <a:gd name="connsiteX4" fmla="*/ 9340 w 574155"/>
                        <a:gd name="connsiteY4" fmla="*/ 679337 h 1364343"/>
                        <a:gd name="connsiteX5" fmla="*/ 68523 w 574155"/>
                        <a:gd name="connsiteY5" fmla="*/ 785822 h 1364343"/>
                        <a:gd name="connsiteX6" fmla="*/ 154219 w 574155"/>
                        <a:gd name="connsiteY6" fmla="*/ 861699 h 1364343"/>
                        <a:gd name="connsiteX7" fmla="*/ 303118 w 574155"/>
                        <a:gd name="connsiteY7" fmla="*/ 982239 h 1364343"/>
                        <a:gd name="connsiteX8" fmla="*/ 494327 w 574155"/>
                        <a:gd name="connsiteY8" fmla="*/ 1168400 h 1364343"/>
                        <a:gd name="connsiteX9" fmla="*/ 574155 w 574155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07327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14388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14388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14388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420097 w 420097"/>
                        <a:gd name="connsiteY0" fmla="*/ 0 h 1364343"/>
                        <a:gd name="connsiteX1" fmla="*/ 347526 w 420097"/>
                        <a:gd name="connsiteY1" fmla="*/ 203200 h 1364343"/>
                        <a:gd name="connsiteX2" fmla="*/ 209193 w 420097"/>
                        <a:gd name="connsiteY2" fmla="*/ 441339 h 1364343"/>
                        <a:gd name="connsiteX3" fmla="*/ 127187 w 420097"/>
                        <a:gd name="connsiteY3" fmla="*/ 548295 h 1364343"/>
                        <a:gd name="connsiteX4" fmla="*/ 74173 w 420097"/>
                        <a:gd name="connsiteY4" fmla="*/ 659919 h 1364343"/>
                        <a:gd name="connsiteX5" fmla="*/ 119234 w 420097"/>
                        <a:gd name="connsiteY5" fmla="*/ 801710 h 1364343"/>
                        <a:gd name="connsiteX6" fmla="*/ 161 w 420097"/>
                        <a:gd name="connsiteY6" fmla="*/ 861699 h 1364343"/>
                        <a:gd name="connsiteX7" fmla="*/ 149060 w 420097"/>
                        <a:gd name="connsiteY7" fmla="*/ 982239 h 1364343"/>
                        <a:gd name="connsiteX8" fmla="*/ 340269 w 420097"/>
                        <a:gd name="connsiteY8" fmla="*/ 1168400 h 1364343"/>
                        <a:gd name="connsiteX9" fmla="*/ 420097 w 420097"/>
                        <a:gd name="connsiteY9" fmla="*/ 1364343 h 1364343"/>
                        <a:gd name="connsiteX0" fmla="*/ 345962 w 345962"/>
                        <a:gd name="connsiteY0" fmla="*/ 0 h 1364343"/>
                        <a:gd name="connsiteX1" fmla="*/ 273391 w 345962"/>
                        <a:gd name="connsiteY1" fmla="*/ 203200 h 1364343"/>
                        <a:gd name="connsiteX2" fmla="*/ 135058 w 345962"/>
                        <a:gd name="connsiteY2" fmla="*/ 441339 h 1364343"/>
                        <a:gd name="connsiteX3" fmla="*/ 53052 w 345962"/>
                        <a:gd name="connsiteY3" fmla="*/ 548295 h 1364343"/>
                        <a:gd name="connsiteX4" fmla="*/ 38 w 345962"/>
                        <a:gd name="connsiteY4" fmla="*/ 659919 h 1364343"/>
                        <a:gd name="connsiteX5" fmla="*/ 45099 w 345962"/>
                        <a:gd name="connsiteY5" fmla="*/ 801710 h 1364343"/>
                        <a:gd name="connsiteX6" fmla="*/ 74925 w 345962"/>
                        <a:gd name="connsiteY6" fmla="*/ 982239 h 1364343"/>
                        <a:gd name="connsiteX7" fmla="*/ 266134 w 345962"/>
                        <a:gd name="connsiteY7" fmla="*/ 1168400 h 1364343"/>
                        <a:gd name="connsiteX8" fmla="*/ 345962 w 345962"/>
                        <a:gd name="connsiteY8" fmla="*/ 1364343 h 1364343"/>
                        <a:gd name="connsiteX0" fmla="*/ 345962 w 345962"/>
                        <a:gd name="connsiteY0" fmla="*/ 0 h 1364343"/>
                        <a:gd name="connsiteX1" fmla="*/ 273391 w 345962"/>
                        <a:gd name="connsiteY1" fmla="*/ 203200 h 1364343"/>
                        <a:gd name="connsiteX2" fmla="*/ 135058 w 345962"/>
                        <a:gd name="connsiteY2" fmla="*/ 441339 h 1364343"/>
                        <a:gd name="connsiteX3" fmla="*/ 53052 w 345962"/>
                        <a:gd name="connsiteY3" fmla="*/ 548295 h 1364343"/>
                        <a:gd name="connsiteX4" fmla="*/ 38 w 345962"/>
                        <a:gd name="connsiteY4" fmla="*/ 659919 h 1364343"/>
                        <a:gd name="connsiteX5" fmla="*/ 45099 w 345962"/>
                        <a:gd name="connsiteY5" fmla="*/ 801710 h 1364343"/>
                        <a:gd name="connsiteX6" fmla="*/ 74925 w 345962"/>
                        <a:gd name="connsiteY6" fmla="*/ 982239 h 1364343"/>
                        <a:gd name="connsiteX7" fmla="*/ 282022 w 345962"/>
                        <a:gd name="connsiteY7" fmla="*/ 1157809 h 1364343"/>
                        <a:gd name="connsiteX8" fmla="*/ 345962 w 345962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73408 w 345979"/>
                        <a:gd name="connsiteY1" fmla="*/ 203200 h 1364343"/>
                        <a:gd name="connsiteX2" fmla="*/ 135075 w 345979"/>
                        <a:gd name="connsiteY2" fmla="*/ 441339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73408 w 345979"/>
                        <a:gd name="connsiteY1" fmla="*/ 203200 h 1364343"/>
                        <a:gd name="connsiteX2" fmla="*/ 135075 w 345979"/>
                        <a:gd name="connsiteY2" fmla="*/ 441339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73408 w 345979"/>
                        <a:gd name="connsiteY1" fmla="*/ 203200 h 1364343"/>
                        <a:gd name="connsiteX2" fmla="*/ 158023 w 345979"/>
                        <a:gd name="connsiteY2" fmla="*/ 411330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84000 w 345979"/>
                        <a:gd name="connsiteY1" fmla="*/ 224383 h 1364343"/>
                        <a:gd name="connsiteX2" fmla="*/ 158023 w 345979"/>
                        <a:gd name="connsiteY2" fmla="*/ 411330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6991 w 346991"/>
                        <a:gd name="connsiteY0" fmla="*/ 0 h 1364343"/>
                        <a:gd name="connsiteX1" fmla="*/ 285012 w 346991"/>
                        <a:gd name="connsiteY1" fmla="*/ 224383 h 1364343"/>
                        <a:gd name="connsiteX2" fmla="*/ 159035 w 346991"/>
                        <a:gd name="connsiteY2" fmla="*/ 411330 h 1364343"/>
                        <a:gd name="connsiteX3" fmla="*/ 87620 w 346991"/>
                        <a:gd name="connsiteY3" fmla="*/ 505929 h 1364343"/>
                        <a:gd name="connsiteX4" fmla="*/ 1067 w 346991"/>
                        <a:gd name="connsiteY4" fmla="*/ 659919 h 1364343"/>
                        <a:gd name="connsiteX5" fmla="*/ 46128 w 346991"/>
                        <a:gd name="connsiteY5" fmla="*/ 801710 h 1364343"/>
                        <a:gd name="connsiteX6" fmla="*/ 144799 w 346991"/>
                        <a:gd name="connsiteY6" fmla="*/ 936342 h 1364343"/>
                        <a:gd name="connsiteX7" fmla="*/ 283051 w 346991"/>
                        <a:gd name="connsiteY7" fmla="*/ 1157809 h 1364343"/>
                        <a:gd name="connsiteX8" fmla="*/ 346991 w 346991"/>
                        <a:gd name="connsiteY8" fmla="*/ 1364343 h 1364343"/>
                        <a:gd name="connsiteX0" fmla="*/ 350811 w 350811"/>
                        <a:gd name="connsiteY0" fmla="*/ 0 h 1364343"/>
                        <a:gd name="connsiteX1" fmla="*/ 288832 w 350811"/>
                        <a:gd name="connsiteY1" fmla="*/ 224383 h 1364343"/>
                        <a:gd name="connsiteX2" fmla="*/ 162855 w 350811"/>
                        <a:gd name="connsiteY2" fmla="*/ 411330 h 1364343"/>
                        <a:gd name="connsiteX3" fmla="*/ 4887 w 350811"/>
                        <a:gd name="connsiteY3" fmla="*/ 659919 h 1364343"/>
                        <a:gd name="connsiteX4" fmla="*/ 49948 w 350811"/>
                        <a:gd name="connsiteY4" fmla="*/ 801710 h 1364343"/>
                        <a:gd name="connsiteX5" fmla="*/ 148619 w 350811"/>
                        <a:gd name="connsiteY5" fmla="*/ 936342 h 1364343"/>
                        <a:gd name="connsiteX6" fmla="*/ 286871 w 350811"/>
                        <a:gd name="connsiteY6" fmla="*/ 1157809 h 1364343"/>
                        <a:gd name="connsiteX7" fmla="*/ 350811 w 350811"/>
                        <a:gd name="connsiteY7" fmla="*/ 1364343 h 1364343"/>
                        <a:gd name="connsiteX0" fmla="*/ 345966 w 345966"/>
                        <a:gd name="connsiteY0" fmla="*/ 0 h 1364343"/>
                        <a:gd name="connsiteX1" fmla="*/ 283987 w 345966"/>
                        <a:gd name="connsiteY1" fmla="*/ 224383 h 1364343"/>
                        <a:gd name="connsiteX2" fmla="*/ 158010 w 345966"/>
                        <a:gd name="connsiteY2" fmla="*/ 411330 h 1364343"/>
                        <a:gd name="connsiteX3" fmla="*/ 42 w 345966"/>
                        <a:gd name="connsiteY3" fmla="*/ 659919 h 1364343"/>
                        <a:gd name="connsiteX4" fmla="*/ 143774 w 345966"/>
                        <a:gd name="connsiteY4" fmla="*/ 936342 h 1364343"/>
                        <a:gd name="connsiteX5" fmla="*/ 282026 w 345966"/>
                        <a:gd name="connsiteY5" fmla="*/ 1157809 h 1364343"/>
                        <a:gd name="connsiteX6" fmla="*/ 345966 w 345966"/>
                        <a:gd name="connsiteY6" fmla="*/ 1364343 h 1364343"/>
                        <a:gd name="connsiteX0" fmla="*/ 342438 w 342438"/>
                        <a:gd name="connsiteY0" fmla="*/ 0 h 1364343"/>
                        <a:gd name="connsiteX1" fmla="*/ 280459 w 342438"/>
                        <a:gd name="connsiteY1" fmla="*/ 224383 h 1364343"/>
                        <a:gd name="connsiteX2" fmla="*/ 154482 w 342438"/>
                        <a:gd name="connsiteY2" fmla="*/ 411330 h 1364343"/>
                        <a:gd name="connsiteX3" fmla="*/ 44 w 342438"/>
                        <a:gd name="connsiteY3" fmla="*/ 661684 h 1364343"/>
                        <a:gd name="connsiteX4" fmla="*/ 140246 w 342438"/>
                        <a:gd name="connsiteY4" fmla="*/ 936342 h 1364343"/>
                        <a:gd name="connsiteX5" fmla="*/ 278498 w 342438"/>
                        <a:gd name="connsiteY5" fmla="*/ 1157809 h 1364343"/>
                        <a:gd name="connsiteX6" fmla="*/ 342438 w 342438"/>
                        <a:gd name="connsiteY6" fmla="*/ 1364343 h 1364343"/>
                        <a:gd name="connsiteX0" fmla="*/ 342438 w 342438"/>
                        <a:gd name="connsiteY0" fmla="*/ 0 h 1364343"/>
                        <a:gd name="connsiteX1" fmla="*/ 280459 w 342438"/>
                        <a:gd name="connsiteY1" fmla="*/ 224383 h 1364343"/>
                        <a:gd name="connsiteX2" fmla="*/ 154482 w 342438"/>
                        <a:gd name="connsiteY2" fmla="*/ 411330 h 1364343"/>
                        <a:gd name="connsiteX3" fmla="*/ 44 w 342438"/>
                        <a:gd name="connsiteY3" fmla="*/ 661684 h 1364343"/>
                        <a:gd name="connsiteX4" fmla="*/ 140246 w 342438"/>
                        <a:gd name="connsiteY4" fmla="*/ 936342 h 1364343"/>
                        <a:gd name="connsiteX5" fmla="*/ 278498 w 342438"/>
                        <a:gd name="connsiteY5" fmla="*/ 1157809 h 1364343"/>
                        <a:gd name="connsiteX6" fmla="*/ 342438 w 342438"/>
                        <a:gd name="connsiteY6" fmla="*/ 1364343 h 1364343"/>
                        <a:gd name="connsiteX0" fmla="*/ 342438 w 342438"/>
                        <a:gd name="connsiteY0" fmla="*/ 0 h 1364343"/>
                        <a:gd name="connsiteX1" fmla="*/ 280459 w 342438"/>
                        <a:gd name="connsiteY1" fmla="*/ 224383 h 1364343"/>
                        <a:gd name="connsiteX2" fmla="*/ 154482 w 342438"/>
                        <a:gd name="connsiteY2" fmla="*/ 411330 h 1364343"/>
                        <a:gd name="connsiteX3" fmla="*/ 44 w 342438"/>
                        <a:gd name="connsiteY3" fmla="*/ 661684 h 1364343"/>
                        <a:gd name="connsiteX4" fmla="*/ 140246 w 342438"/>
                        <a:gd name="connsiteY4" fmla="*/ 936342 h 1364343"/>
                        <a:gd name="connsiteX5" fmla="*/ 278498 w 342438"/>
                        <a:gd name="connsiteY5" fmla="*/ 1157809 h 1364343"/>
                        <a:gd name="connsiteX6" fmla="*/ 342438 w 342438"/>
                        <a:gd name="connsiteY6" fmla="*/ 1364343 h 1364343"/>
                        <a:gd name="connsiteX0" fmla="*/ 342438 w 342438"/>
                        <a:gd name="connsiteY0" fmla="*/ 0 h 1389056"/>
                        <a:gd name="connsiteX1" fmla="*/ 280459 w 342438"/>
                        <a:gd name="connsiteY1" fmla="*/ 224383 h 1389056"/>
                        <a:gd name="connsiteX2" fmla="*/ 154482 w 342438"/>
                        <a:gd name="connsiteY2" fmla="*/ 411330 h 1389056"/>
                        <a:gd name="connsiteX3" fmla="*/ 44 w 342438"/>
                        <a:gd name="connsiteY3" fmla="*/ 661684 h 1389056"/>
                        <a:gd name="connsiteX4" fmla="*/ 140246 w 342438"/>
                        <a:gd name="connsiteY4" fmla="*/ 936342 h 1389056"/>
                        <a:gd name="connsiteX5" fmla="*/ 278498 w 342438"/>
                        <a:gd name="connsiteY5" fmla="*/ 1157809 h 1389056"/>
                        <a:gd name="connsiteX6" fmla="*/ 338907 w 342438"/>
                        <a:gd name="connsiteY6" fmla="*/ 1389056 h 1389056"/>
                        <a:gd name="connsiteX0" fmla="*/ 202878 w 202878"/>
                        <a:gd name="connsiteY0" fmla="*/ 0 h 1389056"/>
                        <a:gd name="connsiteX1" fmla="*/ 140899 w 202878"/>
                        <a:gd name="connsiteY1" fmla="*/ 224383 h 1389056"/>
                        <a:gd name="connsiteX2" fmla="*/ 14922 w 202878"/>
                        <a:gd name="connsiteY2" fmla="*/ 411330 h 1389056"/>
                        <a:gd name="connsiteX3" fmla="*/ 82906 w 202878"/>
                        <a:gd name="connsiteY3" fmla="*/ 681102 h 1389056"/>
                        <a:gd name="connsiteX4" fmla="*/ 686 w 202878"/>
                        <a:gd name="connsiteY4" fmla="*/ 936342 h 1389056"/>
                        <a:gd name="connsiteX5" fmla="*/ 138938 w 202878"/>
                        <a:gd name="connsiteY5" fmla="*/ 1157809 h 1389056"/>
                        <a:gd name="connsiteX6" fmla="*/ 199347 w 202878"/>
                        <a:gd name="connsiteY6" fmla="*/ 1389056 h 1389056"/>
                        <a:gd name="connsiteX0" fmla="*/ 203064 w 203064"/>
                        <a:gd name="connsiteY0" fmla="*/ 0 h 1389056"/>
                        <a:gd name="connsiteX1" fmla="*/ 141085 w 203064"/>
                        <a:gd name="connsiteY1" fmla="*/ 224383 h 1389056"/>
                        <a:gd name="connsiteX2" fmla="*/ 83092 w 203064"/>
                        <a:gd name="connsiteY2" fmla="*/ 681102 h 1389056"/>
                        <a:gd name="connsiteX3" fmla="*/ 872 w 203064"/>
                        <a:gd name="connsiteY3" fmla="*/ 936342 h 1389056"/>
                        <a:gd name="connsiteX4" fmla="*/ 139124 w 203064"/>
                        <a:gd name="connsiteY4" fmla="*/ 1157809 h 1389056"/>
                        <a:gd name="connsiteX5" fmla="*/ 199533 w 203064"/>
                        <a:gd name="connsiteY5" fmla="*/ 1389056 h 1389056"/>
                        <a:gd name="connsiteX0" fmla="*/ 119975 w 119975"/>
                        <a:gd name="connsiteY0" fmla="*/ 0 h 1389056"/>
                        <a:gd name="connsiteX1" fmla="*/ 57996 w 119975"/>
                        <a:gd name="connsiteY1" fmla="*/ 224383 h 1389056"/>
                        <a:gd name="connsiteX2" fmla="*/ 3 w 119975"/>
                        <a:gd name="connsiteY2" fmla="*/ 681102 h 1389056"/>
                        <a:gd name="connsiteX3" fmla="*/ 56035 w 119975"/>
                        <a:gd name="connsiteY3" fmla="*/ 1157809 h 1389056"/>
                        <a:gd name="connsiteX4" fmla="*/ 116444 w 119975"/>
                        <a:gd name="connsiteY4" fmla="*/ 1389056 h 1389056"/>
                        <a:gd name="connsiteX0" fmla="*/ 120287 w 120287"/>
                        <a:gd name="connsiteY0" fmla="*/ 0 h 1389056"/>
                        <a:gd name="connsiteX1" fmla="*/ 58308 w 120287"/>
                        <a:gd name="connsiteY1" fmla="*/ 224383 h 1389056"/>
                        <a:gd name="connsiteX2" fmla="*/ 315 w 120287"/>
                        <a:gd name="connsiteY2" fmla="*/ 681102 h 1389056"/>
                        <a:gd name="connsiteX3" fmla="*/ 84591 w 120287"/>
                        <a:gd name="connsiteY3" fmla="*/ 1096026 h 1389056"/>
                        <a:gd name="connsiteX4" fmla="*/ 116756 w 120287"/>
                        <a:gd name="connsiteY4" fmla="*/ 1389056 h 1389056"/>
                        <a:gd name="connsiteX0" fmla="*/ 120287 w 120287"/>
                        <a:gd name="connsiteY0" fmla="*/ 0 h 1389056"/>
                        <a:gd name="connsiteX1" fmla="*/ 58308 w 120287"/>
                        <a:gd name="connsiteY1" fmla="*/ 224383 h 1389056"/>
                        <a:gd name="connsiteX2" fmla="*/ 315 w 120287"/>
                        <a:gd name="connsiteY2" fmla="*/ 681102 h 1389056"/>
                        <a:gd name="connsiteX3" fmla="*/ 84591 w 120287"/>
                        <a:gd name="connsiteY3" fmla="*/ 1096026 h 1389056"/>
                        <a:gd name="connsiteX4" fmla="*/ 116756 w 120287"/>
                        <a:gd name="connsiteY4" fmla="*/ 1389056 h 1389056"/>
                        <a:gd name="connsiteX0" fmla="*/ 120047 w 120047"/>
                        <a:gd name="connsiteY0" fmla="*/ 0 h 1389056"/>
                        <a:gd name="connsiteX1" fmla="*/ 58068 w 120047"/>
                        <a:gd name="connsiteY1" fmla="*/ 224383 h 1389056"/>
                        <a:gd name="connsiteX2" fmla="*/ 75 w 120047"/>
                        <a:gd name="connsiteY2" fmla="*/ 681102 h 1389056"/>
                        <a:gd name="connsiteX3" fmla="*/ 70229 w 120047"/>
                        <a:gd name="connsiteY3" fmla="*/ 1039538 h 1389056"/>
                        <a:gd name="connsiteX4" fmla="*/ 116516 w 120047"/>
                        <a:gd name="connsiteY4" fmla="*/ 1389056 h 1389056"/>
                        <a:gd name="connsiteX0" fmla="*/ 120047 w 120047"/>
                        <a:gd name="connsiteY0" fmla="*/ 0 h 1389056"/>
                        <a:gd name="connsiteX1" fmla="*/ 58068 w 120047"/>
                        <a:gd name="connsiteY1" fmla="*/ 224383 h 1389056"/>
                        <a:gd name="connsiteX2" fmla="*/ 75 w 120047"/>
                        <a:gd name="connsiteY2" fmla="*/ 681102 h 1389056"/>
                        <a:gd name="connsiteX3" fmla="*/ 70229 w 120047"/>
                        <a:gd name="connsiteY3" fmla="*/ 1039538 h 1389056"/>
                        <a:gd name="connsiteX4" fmla="*/ 116516 w 120047"/>
                        <a:gd name="connsiteY4" fmla="*/ 1389056 h 1389056"/>
                        <a:gd name="connsiteX0" fmla="*/ 120047 w 120047"/>
                        <a:gd name="connsiteY0" fmla="*/ 0 h 1389056"/>
                        <a:gd name="connsiteX1" fmla="*/ 58068 w 120047"/>
                        <a:gd name="connsiteY1" fmla="*/ 224383 h 1389056"/>
                        <a:gd name="connsiteX2" fmla="*/ 75 w 120047"/>
                        <a:gd name="connsiteY2" fmla="*/ 681102 h 1389056"/>
                        <a:gd name="connsiteX3" fmla="*/ 70229 w 120047"/>
                        <a:gd name="connsiteY3" fmla="*/ 1039538 h 1389056"/>
                        <a:gd name="connsiteX4" fmla="*/ 116516 w 120047"/>
                        <a:gd name="connsiteY4" fmla="*/ 1389056 h 1389056"/>
                        <a:gd name="connsiteX0" fmla="*/ 120101 w 120101"/>
                        <a:gd name="connsiteY0" fmla="*/ 0 h 1389056"/>
                        <a:gd name="connsiteX1" fmla="*/ 88131 w 120101"/>
                        <a:gd name="connsiteY1" fmla="*/ 252627 h 1389056"/>
                        <a:gd name="connsiteX2" fmla="*/ 129 w 120101"/>
                        <a:gd name="connsiteY2" fmla="*/ 681102 h 1389056"/>
                        <a:gd name="connsiteX3" fmla="*/ 70283 w 120101"/>
                        <a:gd name="connsiteY3" fmla="*/ 1039538 h 1389056"/>
                        <a:gd name="connsiteX4" fmla="*/ 116570 w 120101"/>
                        <a:gd name="connsiteY4" fmla="*/ 1389056 h 1389056"/>
                        <a:gd name="connsiteX0" fmla="*/ 121852 w 121852"/>
                        <a:gd name="connsiteY0" fmla="*/ 0 h 1389056"/>
                        <a:gd name="connsiteX1" fmla="*/ 89882 w 121852"/>
                        <a:gd name="connsiteY1" fmla="*/ 252627 h 1389056"/>
                        <a:gd name="connsiteX2" fmla="*/ 115 w 121852"/>
                        <a:gd name="connsiteY2" fmla="*/ 672275 h 1389056"/>
                        <a:gd name="connsiteX3" fmla="*/ 72034 w 121852"/>
                        <a:gd name="connsiteY3" fmla="*/ 1039538 h 1389056"/>
                        <a:gd name="connsiteX4" fmla="*/ 118321 w 121852"/>
                        <a:gd name="connsiteY4" fmla="*/ 1389056 h 1389056"/>
                        <a:gd name="connsiteX0" fmla="*/ 50760 w 50760"/>
                        <a:gd name="connsiteY0" fmla="*/ 0 h 1389056"/>
                        <a:gd name="connsiteX1" fmla="*/ 18790 w 50760"/>
                        <a:gd name="connsiteY1" fmla="*/ 252627 h 1389056"/>
                        <a:gd name="connsiteX2" fmla="*/ 942 w 50760"/>
                        <a:gd name="connsiteY2" fmla="*/ 1039538 h 1389056"/>
                        <a:gd name="connsiteX3" fmla="*/ 47229 w 50760"/>
                        <a:gd name="connsiteY3" fmla="*/ 1389056 h 1389056"/>
                        <a:gd name="connsiteX0" fmla="*/ 49818 w 49818"/>
                        <a:gd name="connsiteY0" fmla="*/ 0 h 1389056"/>
                        <a:gd name="connsiteX1" fmla="*/ 0 w 49818"/>
                        <a:gd name="connsiteY1" fmla="*/ 1039538 h 1389056"/>
                        <a:gd name="connsiteX2" fmla="*/ 46287 w 49818"/>
                        <a:gd name="connsiteY2" fmla="*/ 1389056 h 1389056"/>
                        <a:gd name="connsiteX0" fmla="*/ 3531 w 3531"/>
                        <a:gd name="connsiteY0" fmla="*/ 0 h 1389056"/>
                        <a:gd name="connsiteX1" fmla="*/ 0 w 3531"/>
                        <a:gd name="connsiteY1" fmla="*/ 1389056 h 1389056"/>
                        <a:gd name="connsiteX0" fmla="*/ 45 w 66483"/>
                        <a:gd name="connsiteY0" fmla="*/ 0 h 10000"/>
                        <a:gd name="connsiteX1" fmla="*/ 66437 w 66483"/>
                        <a:gd name="connsiteY1" fmla="*/ 10000 h 10000"/>
                        <a:gd name="connsiteX0" fmla="*/ 59 w 51229"/>
                        <a:gd name="connsiteY0" fmla="*/ 0 h 9961"/>
                        <a:gd name="connsiteX1" fmla="*/ 51172 w 51229"/>
                        <a:gd name="connsiteY1" fmla="*/ 9961 h 9961"/>
                        <a:gd name="connsiteX0" fmla="*/ 16 w 7026"/>
                        <a:gd name="connsiteY0" fmla="*/ 0 h 10000"/>
                        <a:gd name="connsiteX1" fmla="*/ 7011 w 7026"/>
                        <a:gd name="connsiteY1" fmla="*/ 10000 h 10000"/>
                        <a:gd name="connsiteX0" fmla="*/ 27 w 7886"/>
                        <a:gd name="connsiteY0" fmla="*/ 0 h 10000"/>
                        <a:gd name="connsiteX1" fmla="*/ 7860 w 7886"/>
                        <a:gd name="connsiteY1" fmla="*/ 10000 h 10000"/>
                        <a:gd name="connsiteX0" fmla="*/ 45 w 7330"/>
                        <a:gd name="connsiteY0" fmla="*/ 0 h 10000"/>
                        <a:gd name="connsiteX1" fmla="*/ 7287 w 7330"/>
                        <a:gd name="connsiteY1" fmla="*/ 10000 h 10000"/>
                        <a:gd name="connsiteX0" fmla="*/ 1136 w 1135"/>
                        <a:gd name="connsiteY0" fmla="*/ 0 h 10000"/>
                        <a:gd name="connsiteX1" fmla="*/ 0 w 1135"/>
                        <a:gd name="connsiteY1" fmla="*/ 10000 h 1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35" h="10000">
                          <a:moveTo>
                            <a:pt x="1136" y="0"/>
                          </a:moveTo>
                          <a:cubicBezTo>
                            <a:pt x="134" y="2091"/>
                            <a:pt x="1002" y="7909"/>
                            <a:pt x="0" y="10000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headEnd type="stealt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40" name="Szabadkézi sokszög: alakzat 39">
                      <a:extLst>
                        <a:ext uri="{FF2B5EF4-FFF2-40B4-BE49-F238E27FC236}">
                          <a16:creationId xmlns:a16="http://schemas.microsoft.com/office/drawing/2014/main" id="{E3A4B6A9-D6CA-4FD8-B2EB-B9E422C18A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52076" y="14716651"/>
                      <a:ext cx="834" cy="1383639"/>
                    </a:xfrm>
                    <a:custGeom>
                      <a:avLst/>
                      <a:gdLst>
                        <a:gd name="connsiteX0" fmla="*/ 791138 w 799039"/>
                        <a:gd name="connsiteY0" fmla="*/ 0 h 1391388"/>
                        <a:gd name="connsiteX1" fmla="*/ 718567 w 799039"/>
                        <a:gd name="connsiteY1" fmla="*/ 203200 h 1391388"/>
                        <a:gd name="connsiteX2" fmla="*/ 406510 w 799039"/>
                        <a:gd name="connsiteY2" fmla="*/ 391886 h 1391388"/>
                        <a:gd name="connsiteX3" fmla="*/ 174281 w 799039"/>
                        <a:gd name="connsiteY3" fmla="*/ 508000 h 1391388"/>
                        <a:gd name="connsiteX4" fmla="*/ 36396 w 799039"/>
                        <a:gd name="connsiteY4" fmla="*/ 595086 h 1391388"/>
                        <a:gd name="connsiteX5" fmla="*/ 110 w 799039"/>
                        <a:gd name="connsiteY5" fmla="*/ 660400 h 1391388"/>
                        <a:gd name="connsiteX6" fmla="*/ 43653 w 799039"/>
                        <a:gd name="connsiteY6" fmla="*/ 769257 h 1391388"/>
                        <a:gd name="connsiteX7" fmla="*/ 246853 w 799039"/>
                        <a:gd name="connsiteY7" fmla="*/ 892629 h 1391388"/>
                        <a:gd name="connsiteX8" fmla="*/ 493596 w 799039"/>
                        <a:gd name="connsiteY8" fmla="*/ 1008743 h 1391388"/>
                        <a:gd name="connsiteX9" fmla="*/ 711310 w 799039"/>
                        <a:gd name="connsiteY9" fmla="*/ 1168400 h 1391388"/>
                        <a:gd name="connsiteX10" fmla="*/ 776624 w 799039"/>
                        <a:gd name="connsiteY10" fmla="*/ 1277257 h 1391388"/>
                        <a:gd name="connsiteX11" fmla="*/ 798396 w 799039"/>
                        <a:gd name="connsiteY11" fmla="*/ 1386114 h 1391388"/>
                        <a:gd name="connsiteX12" fmla="*/ 791138 w 799039"/>
                        <a:gd name="connsiteY12" fmla="*/ 1364343 h 1391388"/>
                        <a:gd name="connsiteX0" fmla="*/ 797726 w 805627"/>
                        <a:gd name="connsiteY0" fmla="*/ 0 h 1391388"/>
                        <a:gd name="connsiteX1" fmla="*/ 725155 w 805627"/>
                        <a:gd name="connsiteY1" fmla="*/ 203200 h 1391388"/>
                        <a:gd name="connsiteX2" fmla="*/ 413098 w 805627"/>
                        <a:gd name="connsiteY2" fmla="*/ 391886 h 1391388"/>
                        <a:gd name="connsiteX3" fmla="*/ 180869 w 805627"/>
                        <a:gd name="connsiteY3" fmla="*/ 508000 h 1391388"/>
                        <a:gd name="connsiteX4" fmla="*/ 42984 w 805627"/>
                        <a:gd name="connsiteY4" fmla="*/ 595086 h 1391388"/>
                        <a:gd name="connsiteX5" fmla="*/ 72 w 805627"/>
                        <a:gd name="connsiteY5" fmla="*/ 676965 h 1391388"/>
                        <a:gd name="connsiteX6" fmla="*/ 50241 w 805627"/>
                        <a:gd name="connsiteY6" fmla="*/ 769257 h 1391388"/>
                        <a:gd name="connsiteX7" fmla="*/ 253441 w 805627"/>
                        <a:gd name="connsiteY7" fmla="*/ 892629 h 1391388"/>
                        <a:gd name="connsiteX8" fmla="*/ 500184 w 805627"/>
                        <a:gd name="connsiteY8" fmla="*/ 1008743 h 1391388"/>
                        <a:gd name="connsiteX9" fmla="*/ 717898 w 805627"/>
                        <a:gd name="connsiteY9" fmla="*/ 1168400 h 1391388"/>
                        <a:gd name="connsiteX10" fmla="*/ 783212 w 805627"/>
                        <a:gd name="connsiteY10" fmla="*/ 1277257 h 1391388"/>
                        <a:gd name="connsiteX11" fmla="*/ 804984 w 805627"/>
                        <a:gd name="connsiteY11" fmla="*/ 1386114 h 1391388"/>
                        <a:gd name="connsiteX12" fmla="*/ 797726 w 805627"/>
                        <a:gd name="connsiteY12" fmla="*/ 1364343 h 1391388"/>
                        <a:gd name="connsiteX0" fmla="*/ 797726 w 805627"/>
                        <a:gd name="connsiteY0" fmla="*/ 0 h 1391388"/>
                        <a:gd name="connsiteX1" fmla="*/ 725155 w 805627"/>
                        <a:gd name="connsiteY1" fmla="*/ 203200 h 1391388"/>
                        <a:gd name="connsiteX2" fmla="*/ 413098 w 805627"/>
                        <a:gd name="connsiteY2" fmla="*/ 391886 h 1391388"/>
                        <a:gd name="connsiteX3" fmla="*/ 180869 w 805627"/>
                        <a:gd name="connsiteY3" fmla="*/ 508000 h 1391388"/>
                        <a:gd name="connsiteX4" fmla="*/ 42984 w 805627"/>
                        <a:gd name="connsiteY4" fmla="*/ 581834 h 1391388"/>
                        <a:gd name="connsiteX5" fmla="*/ 72 w 805627"/>
                        <a:gd name="connsiteY5" fmla="*/ 676965 h 1391388"/>
                        <a:gd name="connsiteX6" fmla="*/ 50241 w 805627"/>
                        <a:gd name="connsiteY6" fmla="*/ 769257 h 1391388"/>
                        <a:gd name="connsiteX7" fmla="*/ 253441 w 805627"/>
                        <a:gd name="connsiteY7" fmla="*/ 892629 h 1391388"/>
                        <a:gd name="connsiteX8" fmla="*/ 500184 w 805627"/>
                        <a:gd name="connsiteY8" fmla="*/ 1008743 h 1391388"/>
                        <a:gd name="connsiteX9" fmla="*/ 717898 w 805627"/>
                        <a:gd name="connsiteY9" fmla="*/ 1168400 h 1391388"/>
                        <a:gd name="connsiteX10" fmla="*/ 783212 w 805627"/>
                        <a:gd name="connsiteY10" fmla="*/ 1277257 h 1391388"/>
                        <a:gd name="connsiteX11" fmla="*/ 804984 w 805627"/>
                        <a:gd name="connsiteY11" fmla="*/ 1386114 h 1391388"/>
                        <a:gd name="connsiteX12" fmla="*/ 797726 w 805627"/>
                        <a:gd name="connsiteY12" fmla="*/ 1364343 h 1391388"/>
                        <a:gd name="connsiteX0" fmla="*/ 797726 w 805627"/>
                        <a:gd name="connsiteY0" fmla="*/ 0 h 1391388"/>
                        <a:gd name="connsiteX1" fmla="*/ 725155 w 805627"/>
                        <a:gd name="connsiteY1" fmla="*/ 203200 h 1391388"/>
                        <a:gd name="connsiteX2" fmla="*/ 413098 w 805627"/>
                        <a:gd name="connsiteY2" fmla="*/ 391886 h 1391388"/>
                        <a:gd name="connsiteX3" fmla="*/ 180869 w 805627"/>
                        <a:gd name="connsiteY3" fmla="*/ 508000 h 1391388"/>
                        <a:gd name="connsiteX4" fmla="*/ 42984 w 805627"/>
                        <a:gd name="connsiteY4" fmla="*/ 581834 h 1391388"/>
                        <a:gd name="connsiteX5" fmla="*/ 72 w 805627"/>
                        <a:gd name="connsiteY5" fmla="*/ 663713 h 1391388"/>
                        <a:gd name="connsiteX6" fmla="*/ 50241 w 805627"/>
                        <a:gd name="connsiteY6" fmla="*/ 769257 h 1391388"/>
                        <a:gd name="connsiteX7" fmla="*/ 253441 w 805627"/>
                        <a:gd name="connsiteY7" fmla="*/ 892629 h 1391388"/>
                        <a:gd name="connsiteX8" fmla="*/ 500184 w 805627"/>
                        <a:gd name="connsiteY8" fmla="*/ 1008743 h 1391388"/>
                        <a:gd name="connsiteX9" fmla="*/ 717898 w 805627"/>
                        <a:gd name="connsiteY9" fmla="*/ 1168400 h 1391388"/>
                        <a:gd name="connsiteX10" fmla="*/ 783212 w 805627"/>
                        <a:gd name="connsiteY10" fmla="*/ 1277257 h 1391388"/>
                        <a:gd name="connsiteX11" fmla="*/ 804984 w 805627"/>
                        <a:gd name="connsiteY11" fmla="*/ 1386114 h 1391388"/>
                        <a:gd name="connsiteX12" fmla="*/ 797726 w 805627"/>
                        <a:gd name="connsiteY12" fmla="*/ 1364343 h 1391388"/>
                        <a:gd name="connsiteX0" fmla="*/ 798495 w 806396"/>
                        <a:gd name="connsiteY0" fmla="*/ 0 h 1391388"/>
                        <a:gd name="connsiteX1" fmla="*/ 725924 w 806396"/>
                        <a:gd name="connsiteY1" fmla="*/ 203200 h 1391388"/>
                        <a:gd name="connsiteX2" fmla="*/ 413867 w 806396"/>
                        <a:gd name="connsiteY2" fmla="*/ 391886 h 1391388"/>
                        <a:gd name="connsiteX3" fmla="*/ 181638 w 806396"/>
                        <a:gd name="connsiteY3" fmla="*/ 508000 h 1391388"/>
                        <a:gd name="connsiteX4" fmla="*/ 43753 w 806396"/>
                        <a:gd name="connsiteY4" fmla="*/ 581834 h 1391388"/>
                        <a:gd name="connsiteX5" fmla="*/ 841 w 806396"/>
                        <a:gd name="connsiteY5" fmla="*/ 663713 h 1391388"/>
                        <a:gd name="connsiteX6" fmla="*/ 51010 w 806396"/>
                        <a:gd name="connsiteY6" fmla="*/ 769257 h 1391388"/>
                        <a:gd name="connsiteX7" fmla="*/ 254210 w 806396"/>
                        <a:gd name="connsiteY7" fmla="*/ 892629 h 1391388"/>
                        <a:gd name="connsiteX8" fmla="*/ 500953 w 806396"/>
                        <a:gd name="connsiteY8" fmla="*/ 1008743 h 1391388"/>
                        <a:gd name="connsiteX9" fmla="*/ 718667 w 806396"/>
                        <a:gd name="connsiteY9" fmla="*/ 1168400 h 1391388"/>
                        <a:gd name="connsiteX10" fmla="*/ 783981 w 806396"/>
                        <a:gd name="connsiteY10" fmla="*/ 1277257 h 1391388"/>
                        <a:gd name="connsiteX11" fmla="*/ 805753 w 806396"/>
                        <a:gd name="connsiteY11" fmla="*/ 1386114 h 1391388"/>
                        <a:gd name="connsiteX12" fmla="*/ 798495 w 806396"/>
                        <a:gd name="connsiteY12" fmla="*/ 1364343 h 1391388"/>
                        <a:gd name="connsiteX0" fmla="*/ 816398 w 824299"/>
                        <a:gd name="connsiteY0" fmla="*/ 0 h 1391388"/>
                        <a:gd name="connsiteX1" fmla="*/ 743827 w 824299"/>
                        <a:gd name="connsiteY1" fmla="*/ 203200 h 1391388"/>
                        <a:gd name="connsiteX2" fmla="*/ 431770 w 824299"/>
                        <a:gd name="connsiteY2" fmla="*/ 391886 h 1391388"/>
                        <a:gd name="connsiteX3" fmla="*/ 199541 w 824299"/>
                        <a:gd name="connsiteY3" fmla="*/ 508000 h 1391388"/>
                        <a:gd name="connsiteX4" fmla="*/ 61656 w 824299"/>
                        <a:gd name="connsiteY4" fmla="*/ 581834 h 1391388"/>
                        <a:gd name="connsiteX5" fmla="*/ 35 w 824299"/>
                        <a:gd name="connsiteY5" fmla="*/ 670729 h 1391388"/>
                        <a:gd name="connsiteX6" fmla="*/ 68913 w 824299"/>
                        <a:gd name="connsiteY6" fmla="*/ 769257 h 1391388"/>
                        <a:gd name="connsiteX7" fmla="*/ 272113 w 824299"/>
                        <a:gd name="connsiteY7" fmla="*/ 892629 h 1391388"/>
                        <a:gd name="connsiteX8" fmla="*/ 518856 w 824299"/>
                        <a:gd name="connsiteY8" fmla="*/ 1008743 h 1391388"/>
                        <a:gd name="connsiteX9" fmla="*/ 736570 w 824299"/>
                        <a:gd name="connsiteY9" fmla="*/ 1168400 h 1391388"/>
                        <a:gd name="connsiteX10" fmla="*/ 801884 w 824299"/>
                        <a:gd name="connsiteY10" fmla="*/ 1277257 h 1391388"/>
                        <a:gd name="connsiteX11" fmla="*/ 823656 w 824299"/>
                        <a:gd name="connsiteY11" fmla="*/ 1386114 h 1391388"/>
                        <a:gd name="connsiteX12" fmla="*/ 816398 w 824299"/>
                        <a:gd name="connsiteY12" fmla="*/ 1364343 h 1391388"/>
                        <a:gd name="connsiteX0" fmla="*/ 816398 w 824299"/>
                        <a:gd name="connsiteY0" fmla="*/ 0 h 1391388"/>
                        <a:gd name="connsiteX1" fmla="*/ 743827 w 824299"/>
                        <a:gd name="connsiteY1" fmla="*/ 203200 h 1391388"/>
                        <a:gd name="connsiteX2" fmla="*/ 431770 w 824299"/>
                        <a:gd name="connsiteY2" fmla="*/ 391886 h 1391388"/>
                        <a:gd name="connsiteX3" fmla="*/ 199541 w 824299"/>
                        <a:gd name="connsiteY3" fmla="*/ 508000 h 1391388"/>
                        <a:gd name="connsiteX4" fmla="*/ 61656 w 824299"/>
                        <a:gd name="connsiteY4" fmla="*/ 581834 h 1391388"/>
                        <a:gd name="connsiteX5" fmla="*/ 35 w 824299"/>
                        <a:gd name="connsiteY5" fmla="*/ 670729 h 1391388"/>
                        <a:gd name="connsiteX6" fmla="*/ 68913 w 824299"/>
                        <a:gd name="connsiteY6" fmla="*/ 769257 h 1391388"/>
                        <a:gd name="connsiteX7" fmla="*/ 272113 w 824299"/>
                        <a:gd name="connsiteY7" fmla="*/ 892629 h 1391388"/>
                        <a:gd name="connsiteX8" fmla="*/ 518856 w 824299"/>
                        <a:gd name="connsiteY8" fmla="*/ 1008743 h 1391388"/>
                        <a:gd name="connsiteX9" fmla="*/ 736570 w 824299"/>
                        <a:gd name="connsiteY9" fmla="*/ 1168400 h 1391388"/>
                        <a:gd name="connsiteX10" fmla="*/ 801884 w 824299"/>
                        <a:gd name="connsiteY10" fmla="*/ 1277257 h 1391388"/>
                        <a:gd name="connsiteX11" fmla="*/ 823656 w 824299"/>
                        <a:gd name="connsiteY11" fmla="*/ 1386114 h 1391388"/>
                        <a:gd name="connsiteX12" fmla="*/ 816398 w 824299"/>
                        <a:gd name="connsiteY12" fmla="*/ 1364343 h 1391388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431770 w 816398"/>
                        <a:gd name="connsiteY2" fmla="*/ 391886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01884 w 816398"/>
                        <a:gd name="connsiteY10" fmla="*/ 1277257 h 1364343"/>
                        <a:gd name="connsiteX11" fmla="*/ 816398 w 816398"/>
                        <a:gd name="connsiteY11" fmla="*/ 1364343 h 1364343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431770 w 816398"/>
                        <a:gd name="connsiteY2" fmla="*/ 391886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16398 w 816398"/>
                        <a:gd name="connsiteY10" fmla="*/ 1364343 h 1364343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431770 w 816398"/>
                        <a:gd name="connsiteY2" fmla="*/ 391886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16398 w 816398"/>
                        <a:gd name="connsiteY10" fmla="*/ 1364343 h 1364343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501344 w 816398"/>
                        <a:gd name="connsiteY2" fmla="*/ 418391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16398 w 816398"/>
                        <a:gd name="connsiteY10" fmla="*/ 1364343 h 1364343"/>
                        <a:gd name="connsiteX0" fmla="*/ 816514 w 816514"/>
                        <a:gd name="connsiteY0" fmla="*/ 0 h 1364343"/>
                        <a:gd name="connsiteX1" fmla="*/ 743943 w 816514"/>
                        <a:gd name="connsiteY1" fmla="*/ 203200 h 1364343"/>
                        <a:gd name="connsiteX2" fmla="*/ 501460 w 816514"/>
                        <a:gd name="connsiteY2" fmla="*/ 418391 h 1364343"/>
                        <a:gd name="connsiteX3" fmla="*/ 348744 w 816514"/>
                        <a:gd name="connsiteY3" fmla="*/ 524565 h 1364343"/>
                        <a:gd name="connsiteX4" fmla="*/ 61772 w 816514"/>
                        <a:gd name="connsiteY4" fmla="*/ 581834 h 1364343"/>
                        <a:gd name="connsiteX5" fmla="*/ 151 w 816514"/>
                        <a:gd name="connsiteY5" fmla="*/ 670729 h 1364343"/>
                        <a:gd name="connsiteX6" fmla="*/ 69029 w 816514"/>
                        <a:gd name="connsiteY6" fmla="*/ 769257 h 1364343"/>
                        <a:gd name="connsiteX7" fmla="*/ 272229 w 816514"/>
                        <a:gd name="connsiteY7" fmla="*/ 892629 h 1364343"/>
                        <a:gd name="connsiteX8" fmla="*/ 518972 w 816514"/>
                        <a:gd name="connsiteY8" fmla="*/ 1008743 h 1364343"/>
                        <a:gd name="connsiteX9" fmla="*/ 736686 w 816514"/>
                        <a:gd name="connsiteY9" fmla="*/ 1168400 h 1364343"/>
                        <a:gd name="connsiteX10" fmla="*/ 816514 w 816514"/>
                        <a:gd name="connsiteY10" fmla="*/ 1364343 h 1364343"/>
                        <a:gd name="connsiteX0" fmla="*/ 827559 w 827559"/>
                        <a:gd name="connsiteY0" fmla="*/ 0 h 1364343"/>
                        <a:gd name="connsiteX1" fmla="*/ 754988 w 827559"/>
                        <a:gd name="connsiteY1" fmla="*/ 203200 h 1364343"/>
                        <a:gd name="connsiteX2" fmla="*/ 512505 w 827559"/>
                        <a:gd name="connsiteY2" fmla="*/ 418391 h 1364343"/>
                        <a:gd name="connsiteX3" fmla="*/ 359789 w 827559"/>
                        <a:gd name="connsiteY3" fmla="*/ 524565 h 1364343"/>
                        <a:gd name="connsiteX4" fmla="*/ 298104 w 827559"/>
                        <a:gd name="connsiteY4" fmla="*/ 581834 h 1364343"/>
                        <a:gd name="connsiteX5" fmla="*/ 11196 w 827559"/>
                        <a:gd name="connsiteY5" fmla="*/ 670729 h 1364343"/>
                        <a:gd name="connsiteX6" fmla="*/ 80074 w 827559"/>
                        <a:gd name="connsiteY6" fmla="*/ 769257 h 1364343"/>
                        <a:gd name="connsiteX7" fmla="*/ 283274 w 827559"/>
                        <a:gd name="connsiteY7" fmla="*/ 892629 h 1364343"/>
                        <a:gd name="connsiteX8" fmla="*/ 530017 w 827559"/>
                        <a:gd name="connsiteY8" fmla="*/ 1008743 h 1364343"/>
                        <a:gd name="connsiteX9" fmla="*/ 747731 w 827559"/>
                        <a:gd name="connsiteY9" fmla="*/ 1168400 h 1364343"/>
                        <a:gd name="connsiteX10" fmla="*/ 827559 w 827559"/>
                        <a:gd name="connsiteY10" fmla="*/ 1364343 h 1364343"/>
                        <a:gd name="connsiteX0" fmla="*/ 747775 w 747775"/>
                        <a:gd name="connsiteY0" fmla="*/ 0 h 1364343"/>
                        <a:gd name="connsiteX1" fmla="*/ 675204 w 747775"/>
                        <a:gd name="connsiteY1" fmla="*/ 203200 h 1364343"/>
                        <a:gd name="connsiteX2" fmla="*/ 432721 w 747775"/>
                        <a:gd name="connsiteY2" fmla="*/ 418391 h 1364343"/>
                        <a:gd name="connsiteX3" fmla="*/ 280005 w 747775"/>
                        <a:gd name="connsiteY3" fmla="*/ 524565 h 1364343"/>
                        <a:gd name="connsiteX4" fmla="*/ 218320 w 747775"/>
                        <a:gd name="connsiteY4" fmla="*/ 581834 h 1364343"/>
                        <a:gd name="connsiteX5" fmla="*/ 160012 w 747775"/>
                        <a:gd name="connsiteY5" fmla="*/ 674042 h 1364343"/>
                        <a:gd name="connsiteX6" fmla="*/ 290 w 747775"/>
                        <a:gd name="connsiteY6" fmla="*/ 769257 h 1364343"/>
                        <a:gd name="connsiteX7" fmla="*/ 203490 w 747775"/>
                        <a:gd name="connsiteY7" fmla="*/ 892629 h 1364343"/>
                        <a:gd name="connsiteX8" fmla="*/ 450233 w 747775"/>
                        <a:gd name="connsiteY8" fmla="*/ 1008743 h 1364343"/>
                        <a:gd name="connsiteX9" fmla="*/ 667947 w 747775"/>
                        <a:gd name="connsiteY9" fmla="*/ 1168400 h 1364343"/>
                        <a:gd name="connsiteX10" fmla="*/ 747775 w 747775"/>
                        <a:gd name="connsiteY10" fmla="*/ 1364343 h 1364343"/>
                        <a:gd name="connsiteX0" fmla="*/ 588025 w 588025"/>
                        <a:gd name="connsiteY0" fmla="*/ 0 h 1364343"/>
                        <a:gd name="connsiteX1" fmla="*/ 515454 w 588025"/>
                        <a:gd name="connsiteY1" fmla="*/ 203200 h 1364343"/>
                        <a:gd name="connsiteX2" fmla="*/ 272971 w 588025"/>
                        <a:gd name="connsiteY2" fmla="*/ 418391 h 1364343"/>
                        <a:gd name="connsiteX3" fmla="*/ 120255 w 588025"/>
                        <a:gd name="connsiteY3" fmla="*/ 524565 h 1364343"/>
                        <a:gd name="connsiteX4" fmla="*/ 58570 w 588025"/>
                        <a:gd name="connsiteY4" fmla="*/ 581834 h 1364343"/>
                        <a:gd name="connsiteX5" fmla="*/ 262 w 588025"/>
                        <a:gd name="connsiteY5" fmla="*/ 674042 h 1364343"/>
                        <a:gd name="connsiteX6" fmla="*/ 82393 w 588025"/>
                        <a:gd name="connsiteY6" fmla="*/ 785822 h 1364343"/>
                        <a:gd name="connsiteX7" fmla="*/ 43740 w 588025"/>
                        <a:gd name="connsiteY7" fmla="*/ 892629 h 1364343"/>
                        <a:gd name="connsiteX8" fmla="*/ 290483 w 588025"/>
                        <a:gd name="connsiteY8" fmla="*/ 1008743 h 1364343"/>
                        <a:gd name="connsiteX9" fmla="*/ 508197 w 588025"/>
                        <a:gd name="connsiteY9" fmla="*/ 1168400 h 1364343"/>
                        <a:gd name="connsiteX10" fmla="*/ 588025 w 588025"/>
                        <a:gd name="connsiteY10" fmla="*/ 1364343 h 1364343"/>
                        <a:gd name="connsiteX0" fmla="*/ 588025 w 588025"/>
                        <a:gd name="connsiteY0" fmla="*/ 0 h 1364343"/>
                        <a:gd name="connsiteX1" fmla="*/ 515454 w 588025"/>
                        <a:gd name="connsiteY1" fmla="*/ 203200 h 1364343"/>
                        <a:gd name="connsiteX2" fmla="*/ 272971 w 588025"/>
                        <a:gd name="connsiteY2" fmla="*/ 418391 h 1364343"/>
                        <a:gd name="connsiteX3" fmla="*/ 120255 w 588025"/>
                        <a:gd name="connsiteY3" fmla="*/ 524565 h 1364343"/>
                        <a:gd name="connsiteX4" fmla="*/ 58570 w 588025"/>
                        <a:gd name="connsiteY4" fmla="*/ 581834 h 1364343"/>
                        <a:gd name="connsiteX5" fmla="*/ 262 w 588025"/>
                        <a:gd name="connsiteY5" fmla="*/ 674042 h 1364343"/>
                        <a:gd name="connsiteX6" fmla="*/ 82393 w 588025"/>
                        <a:gd name="connsiteY6" fmla="*/ 785822 h 1364343"/>
                        <a:gd name="connsiteX7" fmla="*/ 166323 w 588025"/>
                        <a:gd name="connsiteY7" fmla="*/ 852873 h 1364343"/>
                        <a:gd name="connsiteX8" fmla="*/ 290483 w 588025"/>
                        <a:gd name="connsiteY8" fmla="*/ 1008743 h 1364343"/>
                        <a:gd name="connsiteX9" fmla="*/ 508197 w 588025"/>
                        <a:gd name="connsiteY9" fmla="*/ 1168400 h 1364343"/>
                        <a:gd name="connsiteX10" fmla="*/ 588025 w 588025"/>
                        <a:gd name="connsiteY10" fmla="*/ 1364343 h 1364343"/>
                        <a:gd name="connsiteX0" fmla="*/ 588025 w 588025"/>
                        <a:gd name="connsiteY0" fmla="*/ 0 h 1364343"/>
                        <a:gd name="connsiteX1" fmla="*/ 515454 w 588025"/>
                        <a:gd name="connsiteY1" fmla="*/ 203200 h 1364343"/>
                        <a:gd name="connsiteX2" fmla="*/ 272971 w 588025"/>
                        <a:gd name="connsiteY2" fmla="*/ 418391 h 1364343"/>
                        <a:gd name="connsiteX3" fmla="*/ 120255 w 588025"/>
                        <a:gd name="connsiteY3" fmla="*/ 524565 h 1364343"/>
                        <a:gd name="connsiteX4" fmla="*/ 58570 w 588025"/>
                        <a:gd name="connsiteY4" fmla="*/ 581834 h 1364343"/>
                        <a:gd name="connsiteX5" fmla="*/ 262 w 588025"/>
                        <a:gd name="connsiteY5" fmla="*/ 674042 h 1364343"/>
                        <a:gd name="connsiteX6" fmla="*/ 82393 w 588025"/>
                        <a:gd name="connsiteY6" fmla="*/ 785822 h 1364343"/>
                        <a:gd name="connsiteX7" fmla="*/ 166323 w 588025"/>
                        <a:gd name="connsiteY7" fmla="*/ 852873 h 1364343"/>
                        <a:gd name="connsiteX8" fmla="*/ 316988 w 588025"/>
                        <a:gd name="connsiteY8" fmla="*/ 982239 h 1364343"/>
                        <a:gd name="connsiteX9" fmla="*/ 508197 w 588025"/>
                        <a:gd name="connsiteY9" fmla="*/ 1168400 h 1364343"/>
                        <a:gd name="connsiteX10" fmla="*/ 588025 w 588025"/>
                        <a:gd name="connsiteY10" fmla="*/ 1364343 h 1364343"/>
                        <a:gd name="connsiteX0" fmla="*/ 568752 w 568752"/>
                        <a:gd name="connsiteY0" fmla="*/ 0 h 1364343"/>
                        <a:gd name="connsiteX1" fmla="*/ 496181 w 568752"/>
                        <a:gd name="connsiteY1" fmla="*/ 203200 h 1364343"/>
                        <a:gd name="connsiteX2" fmla="*/ 253698 w 568752"/>
                        <a:gd name="connsiteY2" fmla="*/ 418391 h 1364343"/>
                        <a:gd name="connsiteX3" fmla="*/ 100982 w 568752"/>
                        <a:gd name="connsiteY3" fmla="*/ 524565 h 1364343"/>
                        <a:gd name="connsiteX4" fmla="*/ 39297 w 568752"/>
                        <a:gd name="connsiteY4" fmla="*/ 581834 h 1364343"/>
                        <a:gd name="connsiteX5" fmla="*/ 406 w 568752"/>
                        <a:gd name="connsiteY5" fmla="*/ 674042 h 1364343"/>
                        <a:gd name="connsiteX6" fmla="*/ 63120 w 568752"/>
                        <a:gd name="connsiteY6" fmla="*/ 785822 h 1364343"/>
                        <a:gd name="connsiteX7" fmla="*/ 147050 w 568752"/>
                        <a:gd name="connsiteY7" fmla="*/ 852873 h 1364343"/>
                        <a:gd name="connsiteX8" fmla="*/ 297715 w 568752"/>
                        <a:gd name="connsiteY8" fmla="*/ 982239 h 1364343"/>
                        <a:gd name="connsiteX9" fmla="*/ 488924 w 568752"/>
                        <a:gd name="connsiteY9" fmla="*/ 1168400 h 1364343"/>
                        <a:gd name="connsiteX10" fmla="*/ 568752 w 568752"/>
                        <a:gd name="connsiteY10" fmla="*/ 1364343 h 1364343"/>
                        <a:gd name="connsiteX0" fmla="*/ 568379 w 568379"/>
                        <a:gd name="connsiteY0" fmla="*/ 0 h 1364343"/>
                        <a:gd name="connsiteX1" fmla="*/ 495808 w 568379"/>
                        <a:gd name="connsiteY1" fmla="*/ 203200 h 1364343"/>
                        <a:gd name="connsiteX2" fmla="*/ 253325 w 568379"/>
                        <a:gd name="connsiteY2" fmla="*/ 418391 h 1364343"/>
                        <a:gd name="connsiteX3" fmla="*/ 100609 w 568379"/>
                        <a:gd name="connsiteY3" fmla="*/ 524565 h 1364343"/>
                        <a:gd name="connsiteX4" fmla="*/ 38924 w 568379"/>
                        <a:gd name="connsiteY4" fmla="*/ 581834 h 1364343"/>
                        <a:gd name="connsiteX5" fmla="*/ 33 w 568379"/>
                        <a:gd name="connsiteY5" fmla="*/ 674042 h 1364343"/>
                        <a:gd name="connsiteX6" fmla="*/ 62747 w 568379"/>
                        <a:gd name="connsiteY6" fmla="*/ 785822 h 1364343"/>
                        <a:gd name="connsiteX7" fmla="*/ 146677 w 568379"/>
                        <a:gd name="connsiteY7" fmla="*/ 852873 h 1364343"/>
                        <a:gd name="connsiteX8" fmla="*/ 297342 w 568379"/>
                        <a:gd name="connsiteY8" fmla="*/ 982239 h 1364343"/>
                        <a:gd name="connsiteX9" fmla="*/ 488551 w 568379"/>
                        <a:gd name="connsiteY9" fmla="*/ 1168400 h 1364343"/>
                        <a:gd name="connsiteX10" fmla="*/ 568379 w 568379"/>
                        <a:gd name="connsiteY10" fmla="*/ 1364343 h 1364343"/>
                        <a:gd name="connsiteX0" fmla="*/ 568379 w 568379"/>
                        <a:gd name="connsiteY0" fmla="*/ 0 h 1364343"/>
                        <a:gd name="connsiteX1" fmla="*/ 495808 w 568379"/>
                        <a:gd name="connsiteY1" fmla="*/ 203200 h 1364343"/>
                        <a:gd name="connsiteX2" fmla="*/ 253325 w 568379"/>
                        <a:gd name="connsiteY2" fmla="*/ 418391 h 1364343"/>
                        <a:gd name="connsiteX3" fmla="*/ 123557 w 568379"/>
                        <a:gd name="connsiteY3" fmla="*/ 515739 h 1364343"/>
                        <a:gd name="connsiteX4" fmla="*/ 38924 w 568379"/>
                        <a:gd name="connsiteY4" fmla="*/ 581834 h 1364343"/>
                        <a:gd name="connsiteX5" fmla="*/ 33 w 568379"/>
                        <a:gd name="connsiteY5" fmla="*/ 674042 h 1364343"/>
                        <a:gd name="connsiteX6" fmla="*/ 62747 w 568379"/>
                        <a:gd name="connsiteY6" fmla="*/ 785822 h 1364343"/>
                        <a:gd name="connsiteX7" fmla="*/ 146677 w 568379"/>
                        <a:gd name="connsiteY7" fmla="*/ 852873 h 1364343"/>
                        <a:gd name="connsiteX8" fmla="*/ 297342 w 568379"/>
                        <a:gd name="connsiteY8" fmla="*/ 982239 h 1364343"/>
                        <a:gd name="connsiteX9" fmla="*/ 488551 w 568379"/>
                        <a:gd name="connsiteY9" fmla="*/ 1168400 h 1364343"/>
                        <a:gd name="connsiteX10" fmla="*/ 568379 w 568379"/>
                        <a:gd name="connsiteY10" fmla="*/ 1364343 h 1364343"/>
                        <a:gd name="connsiteX0" fmla="*/ 568591 w 568591"/>
                        <a:gd name="connsiteY0" fmla="*/ 0 h 1364343"/>
                        <a:gd name="connsiteX1" fmla="*/ 496020 w 568591"/>
                        <a:gd name="connsiteY1" fmla="*/ 203200 h 1364343"/>
                        <a:gd name="connsiteX2" fmla="*/ 253537 w 568591"/>
                        <a:gd name="connsiteY2" fmla="*/ 418391 h 1364343"/>
                        <a:gd name="connsiteX3" fmla="*/ 123769 w 568591"/>
                        <a:gd name="connsiteY3" fmla="*/ 515739 h 1364343"/>
                        <a:gd name="connsiteX4" fmla="*/ 44432 w 568591"/>
                        <a:gd name="connsiteY4" fmla="*/ 587130 h 1364343"/>
                        <a:gd name="connsiteX5" fmla="*/ 245 w 568591"/>
                        <a:gd name="connsiteY5" fmla="*/ 674042 h 1364343"/>
                        <a:gd name="connsiteX6" fmla="*/ 62959 w 568591"/>
                        <a:gd name="connsiteY6" fmla="*/ 785822 h 1364343"/>
                        <a:gd name="connsiteX7" fmla="*/ 146889 w 568591"/>
                        <a:gd name="connsiteY7" fmla="*/ 852873 h 1364343"/>
                        <a:gd name="connsiteX8" fmla="*/ 297554 w 568591"/>
                        <a:gd name="connsiteY8" fmla="*/ 982239 h 1364343"/>
                        <a:gd name="connsiteX9" fmla="*/ 488763 w 568591"/>
                        <a:gd name="connsiteY9" fmla="*/ 1168400 h 1364343"/>
                        <a:gd name="connsiteX10" fmla="*/ 568591 w 568591"/>
                        <a:gd name="connsiteY10" fmla="*/ 1364343 h 1364343"/>
                        <a:gd name="connsiteX0" fmla="*/ 568591 w 568591"/>
                        <a:gd name="connsiteY0" fmla="*/ 0 h 1364343"/>
                        <a:gd name="connsiteX1" fmla="*/ 496020 w 568591"/>
                        <a:gd name="connsiteY1" fmla="*/ 203200 h 1364343"/>
                        <a:gd name="connsiteX2" fmla="*/ 253537 w 568591"/>
                        <a:gd name="connsiteY2" fmla="*/ 418391 h 1364343"/>
                        <a:gd name="connsiteX3" fmla="*/ 123769 w 568591"/>
                        <a:gd name="connsiteY3" fmla="*/ 515739 h 1364343"/>
                        <a:gd name="connsiteX4" fmla="*/ 44432 w 568591"/>
                        <a:gd name="connsiteY4" fmla="*/ 587130 h 1364343"/>
                        <a:gd name="connsiteX5" fmla="*/ 245 w 568591"/>
                        <a:gd name="connsiteY5" fmla="*/ 674042 h 1364343"/>
                        <a:gd name="connsiteX6" fmla="*/ 62959 w 568591"/>
                        <a:gd name="connsiteY6" fmla="*/ 785822 h 1364343"/>
                        <a:gd name="connsiteX7" fmla="*/ 146889 w 568591"/>
                        <a:gd name="connsiteY7" fmla="*/ 852873 h 1364343"/>
                        <a:gd name="connsiteX8" fmla="*/ 297554 w 568591"/>
                        <a:gd name="connsiteY8" fmla="*/ 982239 h 1364343"/>
                        <a:gd name="connsiteX9" fmla="*/ 488763 w 568591"/>
                        <a:gd name="connsiteY9" fmla="*/ 1168400 h 1364343"/>
                        <a:gd name="connsiteX10" fmla="*/ 568591 w 568591"/>
                        <a:gd name="connsiteY10" fmla="*/ 1364343 h 1364343"/>
                        <a:gd name="connsiteX0" fmla="*/ 565088 w 565088"/>
                        <a:gd name="connsiteY0" fmla="*/ 0 h 1364343"/>
                        <a:gd name="connsiteX1" fmla="*/ 492517 w 565088"/>
                        <a:gd name="connsiteY1" fmla="*/ 203200 h 1364343"/>
                        <a:gd name="connsiteX2" fmla="*/ 250034 w 565088"/>
                        <a:gd name="connsiteY2" fmla="*/ 418391 h 1364343"/>
                        <a:gd name="connsiteX3" fmla="*/ 120266 w 565088"/>
                        <a:gd name="connsiteY3" fmla="*/ 515739 h 1364343"/>
                        <a:gd name="connsiteX4" fmla="*/ 40929 w 565088"/>
                        <a:gd name="connsiteY4" fmla="*/ 587130 h 1364343"/>
                        <a:gd name="connsiteX5" fmla="*/ 273 w 565088"/>
                        <a:gd name="connsiteY5" fmla="*/ 679337 h 1364343"/>
                        <a:gd name="connsiteX6" fmla="*/ 59456 w 565088"/>
                        <a:gd name="connsiteY6" fmla="*/ 785822 h 1364343"/>
                        <a:gd name="connsiteX7" fmla="*/ 143386 w 565088"/>
                        <a:gd name="connsiteY7" fmla="*/ 852873 h 1364343"/>
                        <a:gd name="connsiteX8" fmla="*/ 294051 w 565088"/>
                        <a:gd name="connsiteY8" fmla="*/ 982239 h 1364343"/>
                        <a:gd name="connsiteX9" fmla="*/ 485260 w 565088"/>
                        <a:gd name="connsiteY9" fmla="*/ 1168400 h 1364343"/>
                        <a:gd name="connsiteX10" fmla="*/ 565088 w 565088"/>
                        <a:gd name="connsiteY10" fmla="*/ 1364343 h 1364343"/>
                        <a:gd name="connsiteX0" fmla="*/ 565337 w 565337"/>
                        <a:gd name="connsiteY0" fmla="*/ 0 h 1364343"/>
                        <a:gd name="connsiteX1" fmla="*/ 492766 w 565337"/>
                        <a:gd name="connsiteY1" fmla="*/ 203200 h 1364343"/>
                        <a:gd name="connsiteX2" fmla="*/ 250283 w 565337"/>
                        <a:gd name="connsiteY2" fmla="*/ 418391 h 1364343"/>
                        <a:gd name="connsiteX3" fmla="*/ 120515 w 565337"/>
                        <a:gd name="connsiteY3" fmla="*/ 515739 h 1364343"/>
                        <a:gd name="connsiteX4" fmla="*/ 35883 w 565337"/>
                        <a:gd name="connsiteY4" fmla="*/ 583600 h 1364343"/>
                        <a:gd name="connsiteX5" fmla="*/ 522 w 565337"/>
                        <a:gd name="connsiteY5" fmla="*/ 679337 h 1364343"/>
                        <a:gd name="connsiteX6" fmla="*/ 59705 w 565337"/>
                        <a:gd name="connsiteY6" fmla="*/ 785822 h 1364343"/>
                        <a:gd name="connsiteX7" fmla="*/ 143635 w 565337"/>
                        <a:gd name="connsiteY7" fmla="*/ 852873 h 1364343"/>
                        <a:gd name="connsiteX8" fmla="*/ 294300 w 565337"/>
                        <a:gd name="connsiteY8" fmla="*/ 982239 h 1364343"/>
                        <a:gd name="connsiteX9" fmla="*/ 485509 w 565337"/>
                        <a:gd name="connsiteY9" fmla="*/ 1168400 h 1364343"/>
                        <a:gd name="connsiteX10" fmla="*/ 565337 w 565337"/>
                        <a:gd name="connsiteY10" fmla="*/ 1364343 h 1364343"/>
                        <a:gd name="connsiteX0" fmla="*/ 565545 w 565545"/>
                        <a:gd name="connsiteY0" fmla="*/ 0 h 1364343"/>
                        <a:gd name="connsiteX1" fmla="*/ 492974 w 565545"/>
                        <a:gd name="connsiteY1" fmla="*/ 203200 h 1364343"/>
                        <a:gd name="connsiteX2" fmla="*/ 250491 w 565545"/>
                        <a:gd name="connsiteY2" fmla="*/ 418391 h 1364343"/>
                        <a:gd name="connsiteX3" fmla="*/ 120723 w 565545"/>
                        <a:gd name="connsiteY3" fmla="*/ 515739 h 1364343"/>
                        <a:gd name="connsiteX4" fmla="*/ 36091 w 565545"/>
                        <a:gd name="connsiteY4" fmla="*/ 583600 h 1364343"/>
                        <a:gd name="connsiteX5" fmla="*/ 730 w 565545"/>
                        <a:gd name="connsiteY5" fmla="*/ 679337 h 1364343"/>
                        <a:gd name="connsiteX6" fmla="*/ 59913 w 565545"/>
                        <a:gd name="connsiteY6" fmla="*/ 785822 h 1364343"/>
                        <a:gd name="connsiteX7" fmla="*/ 143843 w 565545"/>
                        <a:gd name="connsiteY7" fmla="*/ 852873 h 1364343"/>
                        <a:gd name="connsiteX8" fmla="*/ 294508 w 565545"/>
                        <a:gd name="connsiteY8" fmla="*/ 982239 h 1364343"/>
                        <a:gd name="connsiteX9" fmla="*/ 485717 w 565545"/>
                        <a:gd name="connsiteY9" fmla="*/ 1168400 h 1364343"/>
                        <a:gd name="connsiteX10" fmla="*/ 565545 w 565545"/>
                        <a:gd name="connsiteY10" fmla="*/ 1364343 h 1364343"/>
                        <a:gd name="connsiteX0" fmla="*/ 565545 w 565545"/>
                        <a:gd name="connsiteY0" fmla="*/ 0 h 1364343"/>
                        <a:gd name="connsiteX1" fmla="*/ 492974 w 565545"/>
                        <a:gd name="connsiteY1" fmla="*/ 203200 h 1364343"/>
                        <a:gd name="connsiteX2" fmla="*/ 250491 w 565545"/>
                        <a:gd name="connsiteY2" fmla="*/ 418391 h 1364343"/>
                        <a:gd name="connsiteX3" fmla="*/ 120723 w 565545"/>
                        <a:gd name="connsiteY3" fmla="*/ 515739 h 1364343"/>
                        <a:gd name="connsiteX4" fmla="*/ 36091 w 565545"/>
                        <a:gd name="connsiteY4" fmla="*/ 583600 h 1364343"/>
                        <a:gd name="connsiteX5" fmla="*/ 730 w 565545"/>
                        <a:gd name="connsiteY5" fmla="*/ 679337 h 1364343"/>
                        <a:gd name="connsiteX6" fmla="*/ 59913 w 565545"/>
                        <a:gd name="connsiteY6" fmla="*/ 785822 h 1364343"/>
                        <a:gd name="connsiteX7" fmla="*/ 145609 w 565545"/>
                        <a:gd name="connsiteY7" fmla="*/ 861699 h 1364343"/>
                        <a:gd name="connsiteX8" fmla="*/ 294508 w 565545"/>
                        <a:gd name="connsiteY8" fmla="*/ 982239 h 1364343"/>
                        <a:gd name="connsiteX9" fmla="*/ 485717 w 565545"/>
                        <a:gd name="connsiteY9" fmla="*/ 1168400 h 1364343"/>
                        <a:gd name="connsiteX10" fmla="*/ 565545 w 565545"/>
                        <a:gd name="connsiteY10" fmla="*/ 1364343 h 1364343"/>
                        <a:gd name="connsiteX0" fmla="*/ 565545 w 565545"/>
                        <a:gd name="connsiteY0" fmla="*/ 0 h 1364343"/>
                        <a:gd name="connsiteX1" fmla="*/ 492974 w 565545"/>
                        <a:gd name="connsiteY1" fmla="*/ 203200 h 1364343"/>
                        <a:gd name="connsiteX2" fmla="*/ 354641 w 565545"/>
                        <a:gd name="connsiteY2" fmla="*/ 441339 h 1364343"/>
                        <a:gd name="connsiteX3" fmla="*/ 120723 w 565545"/>
                        <a:gd name="connsiteY3" fmla="*/ 515739 h 1364343"/>
                        <a:gd name="connsiteX4" fmla="*/ 36091 w 565545"/>
                        <a:gd name="connsiteY4" fmla="*/ 583600 h 1364343"/>
                        <a:gd name="connsiteX5" fmla="*/ 730 w 565545"/>
                        <a:gd name="connsiteY5" fmla="*/ 679337 h 1364343"/>
                        <a:gd name="connsiteX6" fmla="*/ 59913 w 565545"/>
                        <a:gd name="connsiteY6" fmla="*/ 785822 h 1364343"/>
                        <a:gd name="connsiteX7" fmla="*/ 145609 w 565545"/>
                        <a:gd name="connsiteY7" fmla="*/ 861699 h 1364343"/>
                        <a:gd name="connsiteX8" fmla="*/ 294508 w 565545"/>
                        <a:gd name="connsiteY8" fmla="*/ 982239 h 1364343"/>
                        <a:gd name="connsiteX9" fmla="*/ 485717 w 565545"/>
                        <a:gd name="connsiteY9" fmla="*/ 1168400 h 1364343"/>
                        <a:gd name="connsiteX10" fmla="*/ 565545 w 565545"/>
                        <a:gd name="connsiteY10" fmla="*/ 1364343 h 1364343"/>
                        <a:gd name="connsiteX0" fmla="*/ 568070 w 568070"/>
                        <a:gd name="connsiteY0" fmla="*/ 0 h 1364343"/>
                        <a:gd name="connsiteX1" fmla="*/ 495499 w 568070"/>
                        <a:gd name="connsiteY1" fmla="*/ 203200 h 1364343"/>
                        <a:gd name="connsiteX2" fmla="*/ 357166 w 568070"/>
                        <a:gd name="connsiteY2" fmla="*/ 441339 h 1364343"/>
                        <a:gd name="connsiteX3" fmla="*/ 290947 w 568070"/>
                        <a:gd name="connsiteY3" fmla="*/ 522800 h 1364343"/>
                        <a:gd name="connsiteX4" fmla="*/ 38616 w 568070"/>
                        <a:gd name="connsiteY4" fmla="*/ 583600 h 1364343"/>
                        <a:gd name="connsiteX5" fmla="*/ 3255 w 568070"/>
                        <a:gd name="connsiteY5" fmla="*/ 679337 h 1364343"/>
                        <a:gd name="connsiteX6" fmla="*/ 62438 w 568070"/>
                        <a:gd name="connsiteY6" fmla="*/ 785822 h 1364343"/>
                        <a:gd name="connsiteX7" fmla="*/ 148134 w 568070"/>
                        <a:gd name="connsiteY7" fmla="*/ 861699 h 1364343"/>
                        <a:gd name="connsiteX8" fmla="*/ 297033 w 568070"/>
                        <a:gd name="connsiteY8" fmla="*/ 982239 h 1364343"/>
                        <a:gd name="connsiteX9" fmla="*/ 488242 w 568070"/>
                        <a:gd name="connsiteY9" fmla="*/ 1168400 h 1364343"/>
                        <a:gd name="connsiteX10" fmla="*/ 568070 w 568070"/>
                        <a:gd name="connsiteY10" fmla="*/ 1364343 h 1364343"/>
                        <a:gd name="connsiteX0" fmla="*/ 571136 w 571136"/>
                        <a:gd name="connsiteY0" fmla="*/ 0 h 1364343"/>
                        <a:gd name="connsiteX1" fmla="*/ 498565 w 571136"/>
                        <a:gd name="connsiteY1" fmla="*/ 203200 h 1364343"/>
                        <a:gd name="connsiteX2" fmla="*/ 360232 w 571136"/>
                        <a:gd name="connsiteY2" fmla="*/ 441339 h 1364343"/>
                        <a:gd name="connsiteX3" fmla="*/ 41682 w 571136"/>
                        <a:gd name="connsiteY3" fmla="*/ 583600 h 1364343"/>
                        <a:gd name="connsiteX4" fmla="*/ 6321 w 571136"/>
                        <a:gd name="connsiteY4" fmla="*/ 679337 h 1364343"/>
                        <a:gd name="connsiteX5" fmla="*/ 65504 w 571136"/>
                        <a:gd name="connsiteY5" fmla="*/ 785822 h 1364343"/>
                        <a:gd name="connsiteX6" fmla="*/ 151200 w 571136"/>
                        <a:gd name="connsiteY6" fmla="*/ 861699 h 1364343"/>
                        <a:gd name="connsiteX7" fmla="*/ 300099 w 571136"/>
                        <a:gd name="connsiteY7" fmla="*/ 982239 h 1364343"/>
                        <a:gd name="connsiteX8" fmla="*/ 491308 w 571136"/>
                        <a:gd name="connsiteY8" fmla="*/ 1168400 h 1364343"/>
                        <a:gd name="connsiteX9" fmla="*/ 571136 w 571136"/>
                        <a:gd name="connsiteY9" fmla="*/ 1364343 h 1364343"/>
                        <a:gd name="connsiteX0" fmla="*/ 574155 w 574155"/>
                        <a:gd name="connsiteY0" fmla="*/ 0 h 1364343"/>
                        <a:gd name="connsiteX1" fmla="*/ 501584 w 574155"/>
                        <a:gd name="connsiteY1" fmla="*/ 203200 h 1364343"/>
                        <a:gd name="connsiteX2" fmla="*/ 363251 w 574155"/>
                        <a:gd name="connsiteY2" fmla="*/ 441339 h 1364343"/>
                        <a:gd name="connsiteX3" fmla="*/ 274184 w 574155"/>
                        <a:gd name="connsiteY3" fmla="*/ 548295 h 1364343"/>
                        <a:gd name="connsiteX4" fmla="*/ 9340 w 574155"/>
                        <a:gd name="connsiteY4" fmla="*/ 679337 h 1364343"/>
                        <a:gd name="connsiteX5" fmla="*/ 68523 w 574155"/>
                        <a:gd name="connsiteY5" fmla="*/ 785822 h 1364343"/>
                        <a:gd name="connsiteX6" fmla="*/ 154219 w 574155"/>
                        <a:gd name="connsiteY6" fmla="*/ 861699 h 1364343"/>
                        <a:gd name="connsiteX7" fmla="*/ 303118 w 574155"/>
                        <a:gd name="connsiteY7" fmla="*/ 982239 h 1364343"/>
                        <a:gd name="connsiteX8" fmla="*/ 494327 w 574155"/>
                        <a:gd name="connsiteY8" fmla="*/ 1168400 h 1364343"/>
                        <a:gd name="connsiteX9" fmla="*/ 574155 w 574155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07327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14388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14388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14388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420097 w 420097"/>
                        <a:gd name="connsiteY0" fmla="*/ 0 h 1364343"/>
                        <a:gd name="connsiteX1" fmla="*/ 347526 w 420097"/>
                        <a:gd name="connsiteY1" fmla="*/ 203200 h 1364343"/>
                        <a:gd name="connsiteX2" fmla="*/ 209193 w 420097"/>
                        <a:gd name="connsiteY2" fmla="*/ 441339 h 1364343"/>
                        <a:gd name="connsiteX3" fmla="*/ 127187 w 420097"/>
                        <a:gd name="connsiteY3" fmla="*/ 548295 h 1364343"/>
                        <a:gd name="connsiteX4" fmla="*/ 74173 w 420097"/>
                        <a:gd name="connsiteY4" fmla="*/ 659919 h 1364343"/>
                        <a:gd name="connsiteX5" fmla="*/ 119234 w 420097"/>
                        <a:gd name="connsiteY5" fmla="*/ 801710 h 1364343"/>
                        <a:gd name="connsiteX6" fmla="*/ 161 w 420097"/>
                        <a:gd name="connsiteY6" fmla="*/ 861699 h 1364343"/>
                        <a:gd name="connsiteX7" fmla="*/ 149060 w 420097"/>
                        <a:gd name="connsiteY7" fmla="*/ 982239 h 1364343"/>
                        <a:gd name="connsiteX8" fmla="*/ 340269 w 420097"/>
                        <a:gd name="connsiteY8" fmla="*/ 1168400 h 1364343"/>
                        <a:gd name="connsiteX9" fmla="*/ 420097 w 420097"/>
                        <a:gd name="connsiteY9" fmla="*/ 1364343 h 1364343"/>
                        <a:gd name="connsiteX0" fmla="*/ 345962 w 345962"/>
                        <a:gd name="connsiteY0" fmla="*/ 0 h 1364343"/>
                        <a:gd name="connsiteX1" fmla="*/ 273391 w 345962"/>
                        <a:gd name="connsiteY1" fmla="*/ 203200 h 1364343"/>
                        <a:gd name="connsiteX2" fmla="*/ 135058 w 345962"/>
                        <a:gd name="connsiteY2" fmla="*/ 441339 h 1364343"/>
                        <a:gd name="connsiteX3" fmla="*/ 53052 w 345962"/>
                        <a:gd name="connsiteY3" fmla="*/ 548295 h 1364343"/>
                        <a:gd name="connsiteX4" fmla="*/ 38 w 345962"/>
                        <a:gd name="connsiteY4" fmla="*/ 659919 h 1364343"/>
                        <a:gd name="connsiteX5" fmla="*/ 45099 w 345962"/>
                        <a:gd name="connsiteY5" fmla="*/ 801710 h 1364343"/>
                        <a:gd name="connsiteX6" fmla="*/ 74925 w 345962"/>
                        <a:gd name="connsiteY6" fmla="*/ 982239 h 1364343"/>
                        <a:gd name="connsiteX7" fmla="*/ 266134 w 345962"/>
                        <a:gd name="connsiteY7" fmla="*/ 1168400 h 1364343"/>
                        <a:gd name="connsiteX8" fmla="*/ 345962 w 345962"/>
                        <a:gd name="connsiteY8" fmla="*/ 1364343 h 1364343"/>
                        <a:gd name="connsiteX0" fmla="*/ 345962 w 345962"/>
                        <a:gd name="connsiteY0" fmla="*/ 0 h 1364343"/>
                        <a:gd name="connsiteX1" fmla="*/ 273391 w 345962"/>
                        <a:gd name="connsiteY1" fmla="*/ 203200 h 1364343"/>
                        <a:gd name="connsiteX2" fmla="*/ 135058 w 345962"/>
                        <a:gd name="connsiteY2" fmla="*/ 441339 h 1364343"/>
                        <a:gd name="connsiteX3" fmla="*/ 53052 w 345962"/>
                        <a:gd name="connsiteY3" fmla="*/ 548295 h 1364343"/>
                        <a:gd name="connsiteX4" fmla="*/ 38 w 345962"/>
                        <a:gd name="connsiteY4" fmla="*/ 659919 h 1364343"/>
                        <a:gd name="connsiteX5" fmla="*/ 45099 w 345962"/>
                        <a:gd name="connsiteY5" fmla="*/ 801710 h 1364343"/>
                        <a:gd name="connsiteX6" fmla="*/ 74925 w 345962"/>
                        <a:gd name="connsiteY6" fmla="*/ 982239 h 1364343"/>
                        <a:gd name="connsiteX7" fmla="*/ 282022 w 345962"/>
                        <a:gd name="connsiteY7" fmla="*/ 1157809 h 1364343"/>
                        <a:gd name="connsiteX8" fmla="*/ 345962 w 345962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73408 w 345979"/>
                        <a:gd name="connsiteY1" fmla="*/ 203200 h 1364343"/>
                        <a:gd name="connsiteX2" fmla="*/ 135075 w 345979"/>
                        <a:gd name="connsiteY2" fmla="*/ 441339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73408 w 345979"/>
                        <a:gd name="connsiteY1" fmla="*/ 203200 h 1364343"/>
                        <a:gd name="connsiteX2" fmla="*/ 135075 w 345979"/>
                        <a:gd name="connsiteY2" fmla="*/ 441339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73408 w 345979"/>
                        <a:gd name="connsiteY1" fmla="*/ 203200 h 1364343"/>
                        <a:gd name="connsiteX2" fmla="*/ 158023 w 345979"/>
                        <a:gd name="connsiteY2" fmla="*/ 411330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84000 w 345979"/>
                        <a:gd name="connsiteY1" fmla="*/ 224383 h 1364343"/>
                        <a:gd name="connsiteX2" fmla="*/ 158023 w 345979"/>
                        <a:gd name="connsiteY2" fmla="*/ 411330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6991 w 346991"/>
                        <a:gd name="connsiteY0" fmla="*/ 0 h 1364343"/>
                        <a:gd name="connsiteX1" fmla="*/ 285012 w 346991"/>
                        <a:gd name="connsiteY1" fmla="*/ 224383 h 1364343"/>
                        <a:gd name="connsiteX2" fmla="*/ 159035 w 346991"/>
                        <a:gd name="connsiteY2" fmla="*/ 411330 h 1364343"/>
                        <a:gd name="connsiteX3" fmla="*/ 87620 w 346991"/>
                        <a:gd name="connsiteY3" fmla="*/ 505929 h 1364343"/>
                        <a:gd name="connsiteX4" fmla="*/ 1067 w 346991"/>
                        <a:gd name="connsiteY4" fmla="*/ 659919 h 1364343"/>
                        <a:gd name="connsiteX5" fmla="*/ 46128 w 346991"/>
                        <a:gd name="connsiteY5" fmla="*/ 801710 h 1364343"/>
                        <a:gd name="connsiteX6" fmla="*/ 144799 w 346991"/>
                        <a:gd name="connsiteY6" fmla="*/ 936342 h 1364343"/>
                        <a:gd name="connsiteX7" fmla="*/ 283051 w 346991"/>
                        <a:gd name="connsiteY7" fmla="*/ 1157809 h 1364343"/>
                        <a:gd name="connsiteX8" fmla="*/ 346991 w 346991"/>
                        <a:gd name="connsiteY8" fmla="*/ 1364343 h 1364343"/>
                        <a:gd name="connsiteX0" fmla="*/ 350811 w 350811"/>
                        <a:gd name="connsiteY0" fmla="*/ 0 h 1364343"/>
                        <a:gd name="connsiteX1" fmla="*/ 288832 w 350811"/>
                        <a:gd name="connsiteY1" fmla="*/ 224383 h 1364343"/>
                        <a:gd name="connsiteX2" fmla="*/ 162855 w 350811"/>
                        <a:gd name="connsiteY2" fmla="*/ 411330 h 1364343"/>
                        <a:gd name="connsiteX3" fmla="*/ 4887 w 350811"/>
                        <a:gd name="connsiteY3" fmla="*/ 659919 h 1364343"/>
                        <a:gd name="connsiteX4" fmla="*/ 49948 w 350811"/>
                        <a:gd name="connsiteY4" fmla="*/ 801710 h 1364343"/>
                        <a:gd name="connsiteX5" fmla="*/ 148619 w 350811"/>
                        <a:gd name="connsiteY5" fmla="*/ 936342 h 1364343"/>
                        <a:gd name="connsiteX6" fmla="*/ 286871 w 350811"/>
                        <a:gd name="connsiteY6" fmla="*/ 1157809 h 1364343"/>
                        <a:gd name="connsiteX7" fmla="*/ 350811 w 350811"/>
                        <a:gd name="connsiteY7" fmla="*/ 1364343 h 1364343"/>
                        <a:gd name="connsiteX0" fmla="*/ 345966 w 345966"/>
                        <a:gd name="connsiteY0" fmla="*/ 0 h 1364343"/>
                        <a:gd name="connsiteX1" fmla="*/ 283987 w 345966"/>
                        <a:gd name="connsiteY1" fmla="*/ 224383 h 1364343"/>
                        <a:gd name="connsiteX2" fmla="*/ 158010 w 345966"/>
                        <a:gd name="connsiteY2" fmla="*/ 411330 h 1364343"/>
                        <a:gd name="connsiteX3" fmla="*/ 42 w 345966"/>
                        <a:gd name="connsiteY3" fmla="*/ 659919 h 1364343"/>
                        <a:gd name="connsiteX4" fmla="*/ 143774 w 345966"/>
                        <a:gd name="connsiteY4" fmla="*/ 936342 h 1364343"/>
                        <a:gd name="connsiteX5" fmla="*/ 282026 w 345966"/>
                        <a:gd name="connsiteY5" fmla="*/ 1157809 h 1364343"/>
                        <a:gd name="connsiteX6" fmla="*/ 345966 w 345966"/>
                        <a:gd name="connsiteY6" fmla="*/ 1364343 h 1364343"/>
                        <a:gd name="connsiteX0" fmla="*/ 342438 w 342438"/>
                        <a:gd name="connsiteY0" fmla="*/ 0 h 1364343"/>
                        <a:gd name="connsiteX1" fmla="*/ 280459 w 342438"/>
                        <a:gd name="connsiteY1" fmla="*/ 224383 h 1364343"/>
                        <a:gd name="connsiteX2" fmla="*/ 154482 w 342438"/>
                        <a:gd name="connsiteY2" fmla="*/ 411330 h 1364343"/>
                        <a:gd name="connsiteX3" fmla="*/ 44 w 342438"/>
                        <a:gd name="connsiteY3" fmla="*/ 661684 h 1364343"/>
                        <a:gd name="connsiteX4" fmla="*/ 140246 w 342438"/>
                        <a:gd name="connsiteY4" fmla="*/ 936342 h 1364343"/>
                        <a:gd name="connsiteX5" fmla="*/ 278498 w 342438"/>
                        <a:gd name="connsiteY5" fmla="*/ 1157809 h 1364343"/>
                        <a:gd name="connsiteX6" fmla="*/ 342438 w 342438"/>
                        <a:gd name="connsiteY6" fmla="*/ 1364343 h 1364343"/>
                        <a:gd name="connsiteX0" fmla="*/ 342438 w 342438"/>
                        <a:gd name="connsiteY0" fmla="*/ 0 h 1364343"/>
                        <a:gd name="connsiteX1" fmla="*/ 280459 w 342438"/>
                        <a:gd name="connsiteY1" fmla="*/ 224383 h 1364343"/>
                        <a:gd name="connsiteX2" fmla="*/ 154482 w 342438"/>
                        <a:gd name="connsiteY2" fmla="*/ 411330 h 1364343"/>
                        <a:gd name="connsiteX3" fmla="*/ 44 w 342438"/>
                        <a:gd name="connsiteY3" fmla="*/ 661684 h 1364343"/>
                        <a:gd name="connsiteX4" fmla="*/ 140246 w 342438"/>
                        <a:gd name="connsiteY4" fmla="*/ 936342 h 1364343"/>
                        <a:gd name="connsiteX5" fmla="*/ 278498 w 342438"/>
                        <a:gd name="connsiteY5" fmla="*/ 1157809 h 1364343"/>
                        <a:gd name="connsiteX6" fmla="*/ 342438 w 342438"/>
                        <a:gd name="connsiteY6" fmla="*/ 1364343 h 1364343"/>
                        <a:gd name="connsiteX0" fmla="*/ 342438 w 342438"/>
                        <a:gd name="connsiteY0" fmla="*/ 0 h 1364343"/>
                        <a:gd name="connsiteX1" fmla="*/ 280459 w 342438"/>
                        <a:gd name="connsiteY1" fmla="*/ 224383 h 1364343"/>
                        <a:gd name="connsiteX2" fmla="*/ 154482 w 342438"/>
                        <a:gd name="connsiteY2" fmla="*/ 411330 h 1364343"/>
                        <a:gd name="connsiteX3" fmla="*/ 44 w 342438"/>
                        <a:gd name="connsiteY3" fmla="*/ 661684 h 1364343"/>
                        <a:gd name="connsiteX4" fmla="*/ 140246 w 342438"/>
                        <a:gd name="connsiteY4" fmla="*/ 936342 h 1364343"/>
                        <a:gd name="connsiteX5" fmla="*/ 278498 w 342438"/>
                        <a:gd name="connsiteY5" fmla="*/ 1157809 h 1364343"/>
                        <a:gd name="connsiteX6" fmla="*/ 342438 w 342438"/>
                        <a:gd name="connsiteY6" fmla="*/ 1364343 h 1364343"/>
                        <a:gd name="connsiteX0" fmla="*/ 342438 w 342438"/>
                        <a:gd name="connsiteY0" fmla="*/ 0 h 1389056"/>
                        <a:gd name="connsiteX1" fmla="*/ 280459 w 342438"/>
                        <a:gd name="connsiteY1" fmla="*/ 224383 h 1389056"/>
                        <a:gd name="connsiteX2" fmla="*/ 154482 w 342438"/>
                        <a:gd name="connsiteY2" fmla="*/ 411330 h 1389056"/>
                        <a:gd name="connsiteX3" fmla="*/ 44 w 342438"/>
                        <a:gd name="connsiteY3" fmla="*/ 661684 h 1389056"/>
                        <a:gd name="connsiteX4" fmla="*/ 140246 w 342438"/>
                        <a:gd name="connsiteY4" fmla="*/ 936342 h 1389056"/>
                        <a:gd name="connsiteX5" fmla="*/ 278498 w 342438"/>
                        <a:gd name="connsiteY5" fmla="*/ 1157809 h 1389056"/>
                        <a:gd name="connsiteX6" fmla="*/ 338907 w 342438"/>
                        <a:gd name="connsiteY6" fmla="*/ 1389056 h 1389056"/>
                        <a:gd name="connsiteX0" fmla="*/ 202878 w 202878"/>
                        <a:gd name="connsiteY0" fmla="*/ 0 h 1389056"/>
                        <a:gd name="connsiteX1" fmla="*/ 140899 w 202878"/>
                        <a:gd name="connsiteY1" fmla="*/ 224383 h 1389056"/>
                        <a:gd name="connsiteX2" fmla="*/ 14922 w 202878"/>
                        <a:gd name="connsiteY2" fmla="*/ 411330 h 1389056"/>
                        <a:gd name="connsiteX3" fmla="*/ 82906 w 202878"/>
                        <a:gd name="connsiteY3" fmla="*/ 681102 h 1389056"/>
                        <a:gd name="connsiteX4" fmla="*/ 686 w 202878"/>
                        <a:gd name="connsiteY4" fmla="*/ 936342 h 1389056"/>
                        <a:gd name="connsiteX5" fmla="*/ 138938 w 202878"/>
                        <a:gd name="connsiteY5" fmla="*/ 1157809 h 1389056"/>
                        <a:gd name="connsiteX6" fmla="*/ 199347 w 202878"/>
                        <a:gd name="connsiteY6" fmla="*/ 1389056 h 1389056"/>
                        <a:gd name="connsiteX0" fmla="*/ 203064 w 203064"/>
                        <a:gd name="connsiteY0" fmla="*/ 0 h 1389056"/>
                        <a:gd name="connsiteX1" fmla="*/ 141085 w 203064"/>
                        <a:gd name="connsiteY1" fmla="*/ 224383 h 1389056"/>
                        <a:gd name="connsiteX2" fmla="*/ 83092 w 203064"/>
                        <a:gd name="connsiteY2" fmla="*/ 681102 h 1389056"/>
                        <a:gd name="connsiteX3" fmla="*/ 872 w 203064"/>
                        <a:gd name="connsiteY3" fmla="*/ 936342 h 1389056"/>
                        <a:gd name="connsiteX4" fmla="*/ 139124 w 203064"/>
                        <a:gd name="connsiteY4" fmla="*/ 1157809 h 1389056"/>
                        <a:gd name="connsiteX5" fmla="*/ 199533 w 203064"/>
                        <a:gd name="connsiteY5" fmla="*/ 1389056 h 1389056"/>
                        <a:gd name="connsiteX0" fmla="*/ 119975 w 119975"/>
                        <a:gd name="connsiteY0" fmla="*/ 0 h 1389056"/>
                        <a:gd name="connsiteX1" fmla="*/ 57996 w 119975"/>
                        <a:gd name="connsiteY1" fmla="*/ 224383 h 1389056"/>
                        <a:gd name="connsiteX2" fmla="*/ 3 w 119975"/>
                        <a:gd name="connsiteY2" fmla="*/ 681102 h 1389056"/>
                        <a:gd name="connsiteX3" fmla="*/ 56035 w 119975"/>
                        <a:gd name="connsiteY3" fmla="*/ 1157809 h 1389056"/>
                        <a:gd name="connsiteX4" fmla="*/ 116444 w 119975"/>
                        <a:gd name="connsiteY4" fmla="*/ 1389056 h 1389056"/>
                        <a:gd name="connsiteX0" fmla="*/ 120287 w 120287"/>
                        <a:gd name="connsiteY0" fmla="*/ 0 h 1389056"/>
                        <a:gd name="connsiteX1" fmla="*/ 58308 w 120287"/>
                        <a:gd name="connsiteY1" fmla="*/ 224383 h 1389056"/>
                        <a:gd name="connsiteX2" fmla="*/ 315 w 120287"/>
                        <a:gd name="connsiteY2" fmla="*/ 681102 h 1389056"/>
                        <a:gd name="connsiteX3" fmla="*/ 84591 w 120287"/>
                        <a:gd name="connsiteY3" fmla="*/ 1096026 h 1389056"/>
                        <a:gd name="connsiteX4" fmla="*/ 116756 w 120287"/>
                        <a:gd name="connsiteY4" fmla="*/ 1389056 h 1389056"/>
                        <a:gd name="connsiteX0" fmla="*/ 120287 w 120287"/>
                        <a:gd name="connsiteY0" fmla="*/ 0 h 1389056"/>
                        <a:gd name="connsiteX1" fmla="*/ 58308 w 120287"/>
                        <a:gd name="connsiteY1" fmla="*/ 224383 h 1389056"/>
                        <a:gd name="connsiteX2" fmla="*/ 315 w 120287"/>
                        <a:gd name="connsiteY2" fmla="*/ 681102 h 1389056"/>
                        <a:gd name="connsiteX3" fmla="*/ 84591 w 120287"/>
                        <a:gd name="connsiteY3" fmla="*/ 1096026 h 1389056"/>
                        <a:gd name="connsiteX4" fmla="*/ 116756 w 120287"/>
                        <a:gd name="connsiteY4" fmla="*/ 1389056 h 1389056"/>
                        <a:gd name="connsiteX0" fmla="*/ 120047 w 120047"/>
                        <a:gd name="connsiteY0" fmla="*/ 0 h 1389056"/>
                        <a:gd name="connsiteX1" fmla="*/ 58068 w 120047"/>
                        <a:gd name="connsiteY1" fmla="*/ 224383 h 1389056"/>
                        <a:gd name="connsiteX2" fmla="*/ 75 w 120047"/>
                        <a:gd name="connsiteY2" fmla="*/ 681102 h 1389056"/>
                        <a:gd name="connsiteX3" fmla="*/ 70229 w 120047"/>
                        <a:gd name="connsiteY3" fmla="*/ 1039538 h 1389056"/>
                        <a:gd name="connsiteX4" fmla="*/ 116516 w 120047"/>
                        <a:gd name="connsiteY4" fmla="*/ 1389056 h 1389056"/>
                        <a:gd name="connsiteX0" fmla="*/ 120047 w 120047"/>
                        <a:gd name="connsiteY0" fmla="*/ 0 h 1389056"/>
                        <a:gd name="connsiteX1" fmla="*/ 58068 w 120047"/>
                        <a:gd name="connsiteY1" fmla="*/ 224383 h 1389056"/>
                        <a:gd name="connsiteX2" fmla="*/ 75 w 120047"/>
                        <a:gd name="connsiteY2" fmla="*/ 681102 h 1389056"/>
                        <a:gd name="connsiteX3" fmla="*/ 70229 w 120047"/>
                        <a:gd name="connsiteY3" fmla="*/ 1039538 h 1389056"/>
                        <a:gd name="connsiteX4" fmla="*/ 116516 w 120047"/>
                        <a:gd name="connsiteY4" fmla="*/ 1389056 h 1389056"/>
                        <a:gd name="connsiteX0" fmla="*/ 120047 w 120047"/>
                        <a:gd name="connsiteY0" fmla="*/ 0 h 1389056"/>
                        <a:gd name="connsiteX1" fmla="*/ 58068 w 120047"/>
                        <a:gd name="connsiteY1" fmla="*/ 224383 h 1389056"/>
                        <a:gd name="connsiteX2" fmla="*/ 75 w 120047"/>
                        <a:gd name="connsiteY2" fmla="*/ 681102 h 1389056"/>
                        <a:gd name="connsiteX3" fmla="*/ 70229 w 120047"/>
                        <a:gd name="connsiteY3" fmla="*/ 1039538 h 1389056"/>
                        <a:gd name="connsiteX4" fmla="*/ 116516 w 120047"/>
                        <a:gd name="connsiteY4" fmla="*/ 1389056 h 1389056"/>
                        <a:gd name="connsiteX0" fmla="*/ 120101 w 120101"/>
                        <a:gd name="connsiteY0" fmla="*/ 0 h 1389056"/>
                        <a:gd name="connsiteX1" fmla="*/ 88131 w 120101"/>
                        <a:gd name="connsiteY1" fmla="*/ 252627 h 1389056"/>
                        <a:gd name="connsiteX2" fmla="*/ 129 w 120101"/>
                        <a:gd name="connsiteY2" fmla="*/ 681102 h 1389056"/>
                        <a:gd name="connsiteX3" fmla="*/ 70283 w 120101"/>
                        <a:gd name="connsiteY3" fmla="*/ 1039538 h 1389056"/>
                        <a:gd name="connsiteX4" fmla="*/ 116570 w 120101"/>
                        <a:gd name="connsiteY4" fmla="*/ 1389056 h 1389056"/>
                        <a:gd name="connsiteX0" fmla="*/ 121852 w 121852"/>
                        <a:gd name="connsiteY0" fmla="*/ 0 h 1389056"/>
                        <a:gd name="connsiteX1" fmla="*/ 89882 w 121852"/>
                        <a:gd name="connsiteY1" fmla="*/ 252627 h 1389056"/>
                        <a:gd name="connsiteX2" fmla="*/ 115 w 121852"/>
                        <a:gd name="connsiteY2" fmla="*/ 672275 h 1389056"/>
                        <a:gd name="connsiteX3" fmla="*/ 72034 w 121852"/>
                        <a:gd name="connsiteY3" fmla="*/ 1039538 h 1389056"/>
                        <a:gd name="connsiteX4" fmla="*/ 118321 w 121852"/>
                        <a:gd name="connsiteY4" fmla="*/ 1389056 h 1389056"/>
                        <a:gd name="connsiteX0" fmla="*/ 50760 w 50760"/>
                        <a:gd name="connsiteY0" fmla="*/ 0 h 1389056"/>
                        <a:gd name="connsiteX1" fmla="*/ 18790 w 50760"/>
                        <a:gd name="connsiteY1" fmla="*/ 252627 h 1389056"/>
                        <a:gd name="connsiteX2" fmla="*/ 942 w 50760"/>
                        <a:gd name="connsiteY2" fmla="*/ 1039538 h 1389056"/>
                        <a:gd name="connsiteX3" fmla="*/ 47229 w 50760"/>
                        <a:gd name="connsiteY3" fmla="*/ 1389056 h 1389056"/>
                        <a:gd name="connsiteX0" fmla="*/ 49818 w 49818"/>
                        <a:gd name="connsiteY0" fmla="*/ 0 h 1389056"/>
                        <a:gd name="connsiteX1" fmla="*/ 0 w 49818"/>
                        <a:gd name="connsiteY1" fmla="*/ 1039538 h 1389056"/>
                        <a:gd name="connsiteX2" fmla="*/ 46287 w 49818"/>
                        <a:gd name="connsiteY2" fmla="*/ 1389056 h 1389056"/>
                        <a:gd name="connsiteX0" fmla="*/ 3531 w 3531"/>
                        <a:gd name="connsiteY0" fmla="*/ 0 h 1389056"/>
                        <a:gd name="connsiteX1" fmla="*/ 0 w 3531"/>
                        <a:gd name="connsiteY1" fmla="*/ 1389056 h 1389056"/>
                        <a:gd name="connsiteX0" fmla="*/ 45 w 66483"/>
                        <a:gd name="connsiteY0" fmla="*/ 0 h 10000"/>
                        <a:gd name="connsiteX1" fmla="*/ 66437 w 66483"/>
                        <a:gd name="connsiteY1" fmla="*/ 10000 h 10000"/>
                        <a:gd name="connsiteX0" fmla="*/ 59 w 51229"/>
                        <a:gd name="connsiteY0" fmla="*/ 0 h 9961"/>
                        <a:gd name="connsiteX1" fmla="*/ 51172 w 51229"/>
                        <a:gd name="connsiteY1" fmla="*/ 9961 h 9961"/>
                        <a:gd name="connsiteX0" fmla="*/ 16 w 7026"/>
                        <a:gd name="connsiteY0" fmla="*/ 0 h 10000"/>
                        <a:gd name="connsiteX1" fmla="*/ 7011 w 7026"/>
                        <a:gd name="connsiteY1" fmla="*/ 10000 h 10000"/>
                        <a:gd name="connsiteX0" fmla="*/ 27 w 7886"/>
                        <a:gd name="connsiteY0" fmla="*/ 0 h 10000"/>
                        <a:gd name="connsiteX1" fmla="*/ 7860 w 7886"/>
                        <a:gd name="connsiteY1" fmla="*/ 10000 h 10000"/>
                        <a:gd name="connsiteX0" fmla="*/ 45 w 7330"/>
                        <a:gd name="connsiteY0" fmla="*/ 0 h 10000"/>
                        <a:gd name="connsiteX1" fmla="*/ 7287 w 7330"/>
                        <a:gd name="connsiteY1" fmla="*/ 10000 h 10000"/>
                        <a:gd name="connsiteX0" fmla="*/ 1136 w 1135"/>
                        <a:gd name="connsiteY0" fmla="*/ 0 h 10000"/>
                        <a:gd name="connsiteX1" fmla="*/ 0 w 1135"/>
                        <a:gd name="connsiteY1" fmla="*/ 10000 h 1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35" h="10000">
                          <a:moveTo>
                            <a:pt x="1136" y="0"/>
                          </a:moveTo>
                          <a:cubicBezTo>
                            <a:pt x="134" y="2091"/>
                            <a:pt x="1002" y="7909"/>
                            <a:pt x="0" y="10000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headEnd type="stealt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41" name="Szabadkézi sokszög: alakzat 40">
                      <a:extLst>
                        <a:ext uri="{FF2B5EF4-FFF2-40B4-BE49-F238E27FC236}">
                          <a16:creationId xmlns:a16="http://schemas.microsoft.com/office/drawing/2014/main" id="{98F69379-472C-4994-8A1A-63A8A56F40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8984" y="14717573"/>
                      <a:ext cx="834" cy="1383639"/>
                    </a:xfrm>
                    <a:custGeom>
                      <a:avLst/>
                      <a:gdLst>
                        <a:gd name="connsiteX0" fmla="*/ 791138 w 799039"/>
                        <a:gd name="connsiteY0" fmla="*/ 0 h 1391388"/>
                        <a:gd name="connsiteX1" fmla="*/ 718567 w 799039"/>
                        <a:gd name="connsiteY1" fmla="*/ 203200 h 1391388"/>
                        <a:gd name="connsiteX2" fmla="*/ 406510 w 799039"/>
                        <a:gd name="connsiteY2" fmla="*/ 391886 h 1391388"/>
                        <a:gd name="connsiteX3" fmla="*/ 174281 w 799039"/>
                        <a:gd name="connsiteY3" fmla="*/ 508000 h 1391388"/>
                        <a:gd name="connsiteX4" fmla="*/ 36396 w 799039"/>
                        <a:gd name="connsiteY4" fmla="*/ 595086 h 1391388"/>
                        <a:gd name="connsiteX5" fmla="*/ 110 w 799039"/>
                        <a:gd name="connsiteY5" fmla="*/ 660400 h 1391388"/>
                        <a:gd name="connsiteX6" fmla="*/ 43653 w 799039"/>
                        <a:gd name="connsiteY6" fmla="*/ 769257 h 1391388"/>
                        <a:gd name="connsiteX7" fmla="*/ 246853 w 799039"/>
                        <a:gd name="connsiteY7" fmla="*/ 892629 h 1391388"/>
                        <a:gd name="connsiteX8" fmla="*/ 493596 w 799039"/>
                        <a:gd name="connsiteY8" fmla="*/ 1008743 h 1391388"/>
                        <a:gd name="connsiteX9" fmla="*/ 711310 w 799039"/>
                        <a:gd name="connsiteY9" fmla="*/ 1168400 h 1391388"/>
                        <a:gd name="connsiteX10" fmla="*/ 776624 w 799039"/>
                        <a:gd name="connsiteY10" fmla="*/ 1277257 h 1391388"/>
                        <a:gd name="connsiteX11" fmla="*/ 798396 w 799039"/>
                        <a:gd name="connsiteY11" fmla="*/ 1386114 h 1391388"/>
                        <a:gd name="connsiteX12" fmla="*/ 791138 w 799039"/>
                        <a:gd name="connsiteY12" fmla="*/ 1364343 h 1391388"/>
                        <a:gd name="connsiteX0" fmla="*/ 797726 w 805627"/>
                        <a:gd name="connsiteY0" fmla="*/ 0 h 1391388"/>
                        <a:gd name="connsiteX1" fmla="*/ 725155 w 805627"/>
                        <a:gd name="connsiteY1" fmla="*/ 203200 h 1391388"/>
                        <a:gd name="connsiteX2" fmla="*/ 413098 w 805627"/>
                        <a:gd name="connsiteY2" fmla="*/ 391886 h 1391388"/>
                        <a:gd name="connsiteX3" fmla="*/ 180869 w 805627"/>
                        <a:gd name="connsiteY3" fmla="*/ 508000 h 1391388"/>
                        <a:gd name="connsiteX4" fmla="*/ 42984 w 805627"/>
                        <a:gd name="connsiteY4" fmla="*/ 595086 h 1391388"/>
                        <a:gd name="connsiteX5" fmla="*/ 72 w 805627"/>
                        <a:gd name="connsiteY5" fmla="*/ 676965 h 1391388"/>
                        <a:gd name="connsiteX6" fmla="*/ 50241 w 805627"/>
                        <a:gd name="connsiteY6" fmla="*/ 769257 h 1391388"/>
                        <a:gd name="connsiteX7" fmla="*/ 253441 w 805627"/>
                        <a:gd name="connsiteY7" fmla="*/ 892629 h 1391388"/>
                        <a:gd name="connsiteX8" fmla="*/ 500184 w 805627"/>
                        <a:gd name="connsiteY8" fmla="*/ 1008743 h 1391388"/>
                        <a:gd name="connsiteX9" fmla="*/ 717898 w 805627"/>
                        <a:gd name="connsiteY9" fmla="*/ 1168400 h 1391388"/>
                        <a:gd name="connsiteX10" fmla="*/ 783212 w 805627"/>
                        <a:gd name="connsiteY10" fmla="*/ 1277257 h 1391388"/>
                        <a:gd name="connsiteX11" fmla="*/ 804984 w 805627"/>
                        <a:gd name="connsiteY11" fmla="*/ 1386114 h 1391388"/>
                        <a:gd name="connsiteX12" fmla="*/ 797726 w 805627"/>
                        <a:gd name="connsiteY12" fmla="*/ 1364343 h 1391388"/>
                        <a:gd name="connsiteX0" fmla="*/ 797726 w 805627"/>
                        <a:gd name="connsiteY0" fmla="*/ 0 h 1391388"/>
                        <a:gd name="connsiteX1" fmla="*/ 725155 w 805627"/>
                        <a:gd name="connsiteY1" fmla="*/ 203200 h 1391388"/>
                        <a:gd name="connsiteX2" fmla="*/ 413098 w 805627"/>
                        <a:gd name="connsiteY2" fmla="*/ 391886 h 1391388"/>
                        <a:gd name="connsiteX3" fmla="*/ 180869 w 805627"/>
                        <a:gd name="connsiteY3" fmla="*/ 508000 h 1391388"/>
                        <a:gd name="connsiteX4" fmla="*/ 42984 w 805627"/>
                        <a:gd name="connsiteY4" fmla="*/ 581834 h 1391388"/>
                        <a:gd name="connsiteX5" fmla="*/ 72 w 805627"/>
                        <a:gd name="connsiteY5" fmla="*/ 676965 h 1391388"/>
                        <a:gd name="connsiteX6" fmla="*/ 50241 w 805627"/>
                        <a:gd name="connsiteY6" fmla="*/ 769257 h 1391388"/>
                        <a:gd name="connsiteX7" fmla="*/ 253441 w 805627"/>
                        <a:gd name="connsiteY7" fmla="*/ 892629 h 1391388"/>
                        <a:gd name="connsiteX8" fmla="*/ 500184 w 805627"/>
                        <a:gd name="connsiteY8" fmla="*/ 1008743 h 1391388"/>
                        <a:gd name="connsiteX9" fmla="*/ 717898 w 805627"/>
                        <a:gd name="connsiteY9" fmla="*/ 1168400 h 1391388"/>
                        <a:gd name="connsiteX10" fmla="*/ 783212 w 805627"/>
                        <a:gd name="connsiteY10" fmla="*/ 1277257 h 1391388"/>
                        <a:gd name="connsiteX11" fmla="*/ 804984 w 805627"/>
                        <a:gd name="connsiteY11" fmla="*/ 1386114 h 1391388"/>
                        <a:gd name="connsiteX12" fmla="*/ 797726 w 805627"/>
                        <a:gd name="connsiteY12" fmla="*/ 1364343 h 1391388"/>
                        <a:gd name="connsiteX0" fmla="*/ 797726 w 805627"/>
                        <a:gd name="connsiteY0" fmla="*/ 0 h 1391388"/>
                        <a:gd name="connsiteX1" fmla="*/ 725155 w 805627"/>
                        <a:gd name="connsiteY1" fmla="*/ 203200 h 1391388"/>
                        <a:gd name="connsiteX2" fmla="*/ 413098 w 805627"/>
                        <a:gd name="connsiteY2" fmla="*/ 391886 h 1391388"/>
                        <a:gd name="connsiteX3" fmla="*/ 180869 w 805627"/>
                        <a:gd name="connsiteY3" fmla="*/ 508000 h 1391388"/>
                        <a:gd name="connsiteX4" fmla="*/ 42984 w 805627"/>
                        <a:gd name="connsiteY4" fmla="*/ 581834 h 1391388"/>
                        <a:gd name="connsiteX5" fmla="*/ 72 w 805627"/>
                        <a:gd name="connsiteY5" fmla="*/ 663713 h 1391388"/>
                        <a:gd name="connsiteX6" fmla="*/ 50241 w 805627"/>
                        <a:gd name="connsiteY6" fmla="*/ 769257 h 1391388"/>
                        <a:gd name="connsiteX7" fmla="*/ 253441 w 805627"/>
                        <a:gd name="connsiteY7" fmla="*/ 892629 h 1391388"/>
                        <a:gd name="connsiteX8" fmla="*/ 500184 w 805627"/>
                        <a:gd name="connsiteY8" fmla="*/ 1008743 h 1391388"/>
                        <a:gd name="connsiteX9" fmla="*/ 717898 w 805627"/>
                        <a:gd name="connsiteY9" fmla="*/ 1168400 h 1391388"/>
                        <a:gd name="connsiteX10" fmla="*/ 783212 w 805627"/>
                        <a:gd name="connsiteY10" fmla="*/ 1277257 h 1391388"/>
                        <a:gd name="connsiteX11" fmla="*/ 804984 w 805627"/>
                        <a:gd name="connsiteY11" fmla="*/ 1386114 h 1391388"/>
                        <a:gd name="connsiteX12" fmla="*/ 797726 w 805627"/>
                        <a:gd name="connsiteY12" fmla="*/ 1364343 h 1391388"/>
                        <a:gd name="connsiteX0" fmla="*/ 798495 w 806396"/>
                        <a:gd name="connsiteY0" fmla="*/ 0 h 1391388"/>
                        <a:gd name="connsiteX1" fmla="*/ 725924 w 806396"/>
                        <a:gd name="connsiteY1" fmla="*/ 203200 h 1391388"/>
                        <a:gd name="connsiteX2" fmla="*/ 413867 w 806396"/>
                        <a:gd name="connsiteY2" fmla="*/ 391886 h 1391388"/>
                        <a:gd name="connsiteX3" fmla="*/ 181638 w 806396"/>
                        <a:gd name="connsiteY3" fmla="*/ 508000 h 1391388"/>
                        <a:gd name="connsiteX4" fmla="*/ 43753 w 806396"/>
                        <a:gd name="connsiteY4" fmla="*/ 581834 h 1391388"/>
                        <a:gd name="connsiteX5" fmla="*/ 841 w 806396"/>
                        <a:gd name="connsiteY5" fmla="*/ 663713 h 1391388"/>
                        <a:gd name="connsiteX6" fmla="*/ 51010 w 806396"/>
                        <a:gd name="connsiteY6" fmla="*/ 769257 h 1391388"/>
                        <a:gd name="connsiteX7" fmla="*/ 254210 w 806396"/>
                        <a:gd name="connsiteY7" fmla="*/ 892629 h 1391388"/>
                        <a:gd name="connsiteX8" fmla="*/ 500953 w 806396"/>
                        <a:gd name="connsiteY8" fmla="*/ 1008743 h 1391388"/>
                        <a:gd name="connsiteX9" fmla="*/ 718667 w 806396"/>
                        <a:gd name="connsiteY9" fmla="*/ 1168400 h 1391388"/>
                        <a:gd name="connsiteX10" fmla="*/ 783981 w 806396"/>
                        <a:gd name="connsiteY10" fmla="*/ 1277257 h 1391388"/>
                        <a:gd name="connsiteX11" fmla="*/ 805753 w 806396"/>
                        <a:gd name="connsiteY11" fmla="*/ 1386114 h 1391388"/>
                        <a:gd name="connsiteX12" fmla="*/ 798495 w 806396"/>
                        <a:gd name="connsiteY12" fmla="*/ 1364343 h 1391388"/>
                        <a:gd name="connsiteX0" fmla="*/ 816398 w 824299"/>
                        <a:gd name="connsiteY0" fmla="*/ 0 h 1391388"/>
                        <a:gd name="connsiteX1" fmla="*/ 743827 w 824299"/>
                        <a:gd name="connsiteY1" fmla="*/ 203200 h 1391388"/>
                        <a:gd name="connsiteX2" fmla="*/ 431770 w 824299"/>
                        <a:gd name="connsiteY2" fmla="*/ 391886 h 1391388"/>
                        <a:gd name="connsiteX3" fmla="*/ 199541 w 824299"/>
                        <a:gd name="connsiteY3" fmla="*/ 508000 h 1391388"/>
                        <a:gd name="connsiteX4" fmla="*/ 61656 w 824299"/>
                        <a:gd name="connsiteY4" fmla="*/ 581834 h 1391388"/>
                        <a:gd name="connsiteX5" fmla="*/ 35 w 824299"/>
                        <a:gd name="connsiteY5" fmla="*/ 670729 h 1391388"/>
                        <a:gd name="connsiteX6" fmla="*/ 68913 w 824299"/>
                        <a:gd name="connsiteY6" fmla="*/ 769257 h 1391388"/>
                        <a:gd name="connsiteX7" fmla="*/ 272113 w 824299"/>
                        <a:gd name="connsiteY7" fmla="*/ 892629 h 1391388"/>
                        <a:gd name="connsiteX8" fmla="*/ 518856 w 824299"/>
                        <a:gd name="connsiteY8" fmla="*/ 1008743 h 1391388"/>
                        <a:gd name="connsiteX9" fmla="*/ 736570 w 824299"/>
                        <a:gd name="connsiteY9" fmla="*/ 1168400 h 1391388"/>
                        <a:gd name="connsiteX10" fmla="*/ 801884 w 824299"/>
                        <a:gd name="connsiteY10" fmla="*/ 1277257 h 1391388"/>
                        <a:gd name="connsiteX11" fmla="*/ 823656 w 824299"/>
                        <a:gd name="connsiteY11" fmla="*/ 1386114 h 1391388"/>
                        <a:gd name="connsiteX12" fmla="*/ 816398 w 824299"/>
                        <a:gd name="connsiteY12" fmla="*/ 1364343 h 1391388"/>
                        <a:gd name="connsiteX0" fmla="*/ 816398 w 824299"/>
                        <a:gd name="connsiteY0" fmla="*/ 0 h 1391388"/>
                        <a:gd name="connsiteX1" fmla="*/ 743827 w 824299"/>
                        <a:gd name="connsiteY1" fmla="*/ 203200 h 1391388"/>
                        <a:gd name="connsiteX2" fmla="*/ 431770 w 824299"/>
                        <a:gd name="connsiteY2" fmla="*/ 391886 h 1391388"/>
                        <a:gd name="connsiteX3" fmla="*/ 199541 w 824299"/>
                        <a:gd name="connsiteY3" fmla="*/ 508000 h 1391388"/>
                        <a:gd name="connsiteX4" fmla="*/ 61656 w 824299"/>
                        <a:gd name="connsiteY4" fmla="*/ 581834 h 1391388"/>
                        <a:gd name="connsiteX5" fmla="*/ 35 w 824299"/>
                        <a:gd name="connsiteY5" fmla="*/ 670729 h 1391388"/>
                        <a:gd name="connsiteX6" fmla="*/ 68913 w 824299"/>
                        <a:gd name="connsiteY6" fmla="*/ 769257 h 1391388"/>
                        <a:gd name="connsiteX7" fmla="*/ 272113 w 824299"/>
                        <a:gd name="connsiteY7" fmla="*/ 892629 h 1391388"/>
                        <a:gd name="connsiteX8" fmla="*/ 518856 w 824299"/>
                        <a:gd name="connsiteY8" fmla="*/ 1008743 h 1391388"/>
                        <a:gd name="connsiteX9" fmla="*/ 736570 w 824299"/>
                        <a:gd name="connsiteY9" fmla="*/ 1168400 h 1391388"/>
                        <a:gd name="connsiteX10" fmla="*/ 801884 w 824299"/>
                        <a:gd name="connsiteY10" fmla="*/ 1277257 h 1391388"/>
                        <a:gd name="connsiteX11" fmla="*/ 823656 w 824299"/>
                        <a:gd name="connsiteY11" fmla="*/ 1386114 h 1391388"/>
                        <a:gd name="connsiteX12" fmla="*/ 816398 w 824299"/>
                        <a:gd name="connsiteY12" fmla="*/ 1364343 h 1391388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431770 w 816398"/>
                        <a:gd name="connsiteY2" fmla="*/ 391886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01884 w 816398"/>
                        <a:gd name="connsiteY10" fmla="*/ 1277257 h 1364343"/>
                        <a:gd name="connsiteX11" fmla="*/ 816398 w 816398"/>
                        <a:gd name="connsiteY11" fmla="*/ 1364343 h 1364343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431770 w 816398"/>
                        <a:gd name="connsiteY2" fmla="*/ 391886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16398 w 816398"/>
                        <a:gd name="connsiteY10" fmla="*/ 1364343 h 1364343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431770 w 816398"/>
                        <a:gd name="connsiteY2" fmla="*/ 391886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16398 w 816398"/>
                        <a:gd name="connsiteY10" fmla="*/ 1364343 h 1364343"/>
                        <a:gd name="connsiteX0" fmla="*/ 816398 w 816398"/>
                        <a:gd name="connsiteY0" fmla="*/ 0 h 1364343"/>
                        <a:gd name="connsiteX1" fmla="*/ 743827 w 816398"/>
                        <a:gd name="connsiteY1" fmla="*/ 203200 h 1364343"/>
                        <a:gd name="connsiteX2" fmla="*/ 501344 w 816398"/>
                        <a:gd name="connsiteY2" fmla="*/ 418391 h 1364343"/>
                        <a:gd name="connsiteX3" fmla="*/ 199541 w 816398"/>
                        <a:gd name="connsiteY3" fmla="*/ 508000 h 1364343"/>
                        <a:gd name="connsiteX4" fmla="*/ 61656 w 816398"/>
                        <a:gd name="connsiteY4" fmla="*/ 581834 h 1364343"/>
                        <a:gd name="connsiteX5" fmla="*/ 35 w 816398"/>
                        <a:gd name="connsiteY5" fmla="*/ 670729 h 1364343"/>
                        <a:gd name="connsiteX6" fmla="*/ 68913 w 816398"/>
                        <a:gd name="connsiteY6" fmla="*/ 769257 h 1364343"/>
                        <a:gd name="connsiteX7" fmla="*/ 272113 w 816398"/>
                        <a:gd name="connsiteY7" fmla="*/ 892629 h 1364343"/>
                        <a:gd name="connsiteX8" fmla="*/ 518856 w 816398"/>
                        <a:gd name="connsiteY8" fmla="*/ 1008743 h 1364343"/>
                        <a:gd name="connsiteX9" fmla="*/ 736570 w 816398"/>
                        <a:gd name="connsiteY9" fmla="*/ 1168400 h 1364343"/>
                        <a:gd name="connsiteX10" fmla="*/ 816398 w 816398"/>
                        <a:gd name="connsiteY10" fmla="*/ 1364343 h 1364343"/>
                        <a:gd name="connsiteX0" fmla="*/ 816514 w 816514"/>
                        <a:gd name="connsiteY0" fmla="*/ 0 h 1364343"/>
                        <a:gd name="connsiteX1" fmla="*/ 743943 w 816514"/>
                        <a:gd name="connsiteY1" fmla="*/ 203200 h 1364343"/>
                        <a:gd name="connsiteX2" fmla="*/ 501460 w 816514"/>
                        <a:gd name="connsiteY2" fmla="*/ 418391 h 1364343"/>
                        <a:gd name="connsiteX3" fmla="*/ 348744 w 816514"/>
                        <a:gd name="connsiteY3" fmla="*/ 524565 h 1364343"/>
                        <a:gd name="connsiteX4" fmla="*/ 61772 w 816514"/>
                        <a:gd name="connsiteY4" fmla="*/ 581834 h 1364343"/>
                        <a:gd name="connsiteX5" fmla="*/ 151 w 816514"/>
                        <a:gd name="connsiteY5" fmla="*/ 670729 h 1364343"/>
                        <a:gd name="connsiteX6" fmla="*/ 69029 w 816514"/>
                        <a:gd name="connsiteY6" fmla="*/ 769257 h 1364343"/>
                        <a:gd name="connsiteX7" fmla="*/ 272229 w 816514"/>
                        <a:gd name="connsiteY7" fmla="*/ 892629 h 1364343"/>
                        <a:gd name="connsiteX8" fmla="*/ 518972 w 816514"/>
                        <a:gd name="connsiteY8" fmla="*/ 1008743 h 1364343"/>
                        <a:gd name="connsiteX9" fmla="*/ 736686 w 816514"/>
                        <a:gd name="connsiteY9" fmla="*/ 1168400 h 1364343"/>
                        <a:gd name="connsiteX10" fmla="*/ 816514 w 816514"/>
                        <a:gd name="connsiteY10" fmla="*/ 1364343 h 1364343"/>
                        <a:gd name="connsiteX0" fmla="*/ 827559 w 827559"/>
                        <a:gd name="connsiteY0" fmla="*/ 0 h 1364343"/>
                        <a:gd name="connsiteX1" fmla="*/ 754988 w 827559"/>
                        <a:gd name="connsiteY1" fmla="*/ 203200 h 1364343"/>
                        <a:gd name="connsiteX2" fmla="*/ 512505 w 827559"/>
                        <a:gd name="connsiteY2" fmla="*/ 418391 h 1364343"/>
                        <a:gd name="connsiteX3" fmla="*/ 359789 w 827559"/>
                        <a:gd name="connsiteY3" fmla="*/ 524565 h 1364343"/>
                        <a:gd name="connsiteX4" fmla="*/ 298104 w 827559"/>
                        <a:gd name="connsiteY4" fmla="*/ 581834 h 1364343"/>
                        <a:gd name="connsiteX5" fmla="*/ 11196 w 827559"/>
                        <a:gd name="connsiteY5" fmla="*/ 670729 h 1364343"/>
                        <a:gd name="connsiteX6" fmla="*/ 80074 w 827559"/>
                        <a:gd name="connsiteY6" fmla="*/ 769257 h 1364343"/>
                        <a:gd name="connsiteX7" fmla="*/ 283274 w 827559"/>
                        <a:gd name="connsiteY7" fmla="*/ 892629 h 1364343"/>
                        <a:gd name="connsiteX8" fmla="*/ 530017 w 827559"/>
                        <a:gd name="connsiteY8" fmla="*/ 1008743 h 1364343"/>
                        <a:gd name="connsiteX9" fmla="*/ 747731 w 827559"/>
                        <a:gd name="connsiteY9" fmla="*/ 1168400 h 1364343"/>
                        <a:gd name="connsiteX10" fmla="*/ 827559 w 827559"/>
                        <a:gd name="connsiteY10" fmla="*/ 1364343 h 1364343"/>
                        <a:gd name="connsiteX0" fmla="*/ 747775 w 747775"/>
                        <a:gd name="connsiteY0" fmla="*/ 0 h 1364343"/>
                        <a:gd name="connsiteX1" fmla="*/ 675204 w 747775"/>
                        <a:gd name="connsiteY1" fmla="*/ 203200 h 1364343"/>
                        <a:gd name="connsiteX2" fmla="*/ 432721 w 747775"/>
                        <a:gd name="connsiteY2" fmla="*/ 418391 h 1364343"/>
                        <a:gd name="connsiteX3" fmla="*/ 280005 w 747775"/>
                        <a:gd name="connsiteY3" fmla="*/ 524565 h 1364343"/>
                        <a:gd name="connsiteX4" fmla="*/ 218320 w 747775"/>
                        <a:gd name="connsiteY4" fmla="*/ 581834 h 1364343"/>
                        <a:gd name="connsiteX5" fmla="*/ 160012 w 747775"/>
                        <a:gd name="connsiteY5" fmla="*/ 674042 h 1364343"/>
                        <a:gd name="connsiteX6" fmla="*/ 290 w 747775"/>
                        <a:gd name="connsiteY6" fmla="*/ 769257 h 1364343"/>
                        <a:gd name="connsiteX7" fmla="*/ 203490 w 747775"/>
                        <a:gd name="connsiteY7" fmla="*/ 892629 h 1364343"/>
                        <a:gd name="connsiteX8" fmla="*/ 450233 w 747775"/>
                        <a:gd name="connsiteY8" fmla="*/ 1008743 h 1364343"/>
                        <a:gd name="connsiteX9" fmla="*/ 667947 w 747775"/>
                        <a:gd name="connsiteY9" fmla="*/ 1168400 h 1364343"/>
                        <a:gd name="connsiteX10" fmla="*/ 747775 w 747775"/>
                        <a:gd name="connsiteY10" fmla="*/ 1364343 h 1364343"/>
                        <a:gd name="connsiteX0" fmla="*/ 588025 w 588025"/>
                        <a:gd name="connsiteY0" fmla="*/ 0 h 1364343"/>
                        <a:gd name="connsiteX1" fmla="*/ 515454 w 588025"/>
                        <a:gd name="connsiteY1" fmla="*/ 203200 h 1364343"/>
                        <a:gd name="connsiteX2" fmla="*/ 272971 w 588025"/>
                        <a:gd name="connsiteY2" fmla="*/ 418391 h 1364343"/>
                        <a:gd name="connsiteX3" fmla="*/ 120255 w 588025"/>
                        <a:gd name="connsiteY3" fmla="*/ 524565 h 1364343"/>
                        <a:gd name="connsiteX4" fmla="*/ 58570 w 588025"/>
                        <a:gd name="connsiteY4" fmla="*/ 581834 h 1364343"/>
                        <a:gd name="connsiteX5" fmla="*/ 262 w 588025"/>
                        <a:gd name="connsiteY5" fmla="*/ 674042 h 1364343"/>
                        <a:gd name="connsiteX6" fmla="*/ 82393 w 588025"/>
                        <a:gd name="connsiteY6" fmla="*/ 785822 h 1364343"/>
                        <a:gd name="connsiteX7" fmla="*/ 43740 w 588025"/>
                        <a:gd name="connsiteY7" fmla="*/ 892629 h 1364343"/>
                        <a:gd name="connsiteX8" fmla="*/ 290483 w 588025"/>
                        <a:gd name="connsiteY8" fmla="*/ 1008743 h 1364343"/>
                        <a:gd name="connsiteX9" fmla="*/ 508197 w 588025"/>
                        <a:gd name="connsiteY9" fmla="*/ 1168400 h 1364343"/>
                        <a:gd name="connsiteX10" fmla="*/ 588025 w 588025"/>
                        <a:gd name="connsiteY10" fmla="*/ 1364343 h 1364343"/>
                        <a:gd name="connsiteX0" fmla="*/ 588025 w 588025"/>
                        <a:gd name="connsiteY0" fmla="*/ 0 h 1364343"/>
                        <a:gd name="connsiteX1" fmla="*/ 515454 w 588025"/>
                        <a:gd name="connsiteY1" fmla="*/ 203200 h 1364343"/>
                        <a:gd name="connsiteX2" fmla="*/ 272971 w 588025"/>
                        <a:gd name="connsiteY2" fmla="*/ 418391 h 1364343"/>
                        <a:gd name="connsiteX3" fmla="*/ 120255 w 588025"/>
                        <a:gd name="connsiteY3" fmla="*/ 524565 h 1364343"/>
                        <a:gd name="connsiteX4" fmla="*/ 58570 w 588025"/>
                        <a:gd name="connsiteY4" fmla="*/ 581834 h 1364343"/>
                        <a:gd name="connsiteX5" fmla="*/ 262 w 588025"/>
                        <a:gd name="connsiteY5" fmla="*/ 674042 h 1364343"/>
                        <a:gd name="connsiteX6" fmla="*/ 82393 w 588025"/>
                        <a:gd name="connsiteY6" fmla="*/ 785822 h 1364343"/>
                        <a:gd name="connsiteX7" fmla="*/ 166323 w 588025"/>
                        <a:gd name="connsiteY7" fmla="*/ 852873 h 1364343"/>
                        <a:gd name="connsiteX8" fmla="*/ 290483 w 588025"/>
                        <a:gd name="connsiteY8" fmla="*/ 1008743 h 1364343"/>
                        <a:gd name="connsiteX9" fmla="*/ 508197 w 588025"/>
                        <a:gd name="connsiteY9" fmla="*/ 1168400 h 1364343"/>
                        <a:gd name="connsiteX10" fmla="*/ 588025 w 588025"/>
                        <a:gd name="connsiteY10" fmla="*/ 1364343 h 1364343"/>
                        <a:gd name="connsiteX0" fmla="*/ 588025 w 588025"/>
                        <a:gd name="connsiteY0" fmla="*/ 0 h 1364343"/>
                        <a:gd name="connsiteX1" fmla="*/ 515454 w 588025"/>
                        <a:gd name="connsiteY1" fmla="*/ 203200 h 1364343"/>
                        <a:gd name="connsiteX2" fmla="*/ 272971 w 588025"/>
                        <a:gd name="connsiteY2" fmla="*/ 418391 h 1364343"/>
                        <a:gd name="connsiteX3" fmla="*/ 120255 w 588025"/>
                        <a:gd name="connsiteY3" fmla="*/ 524565 h 1364343"/>
                        <a:gd name="connsiteX4" fmla="*/ 58570 w 588025"/>
                        <a:gd name="connsiteY4" fmla="*/ 581834 h 1364343"/>
                        <a:gd name="connsiteX5" fmla="*/ 262 w 588025"/>
                        <a:gd name="connsiteY5" fmla="*/ 674042 h 1364343"/>
                        <a:gd name="connsiteX6" fmla="*/ 82393 w 588025"/>
                        <a:gd name="connsiteY6" fmla="*/ 785822 h 1364343"/>
                        <a:gd name="connsiteX7" fmla="*/ 166323 w 588025"/>
                        <a:gd name="connsiteY7" fmla="*/ 852873 h 1364343"/>
                        <a:gd name="connsiteX8" fmla="*/ 316988 w 588025"/>
                        <a:gd name="connsiteY8" fmla="*/ 982239 h 1364343"/>
                        <a:gd name="connsiteX9" fmla="*/ 508197 w 588025"/>
                        <a:gd name="connsiteY9" fmla="*/ 1168400 h 1364343"/>
                        <a:gd name="connsiteX10" fmla="*/ 588025 w 588025"/>
                        <a:gd name="connsiteY10" fmla="*/ 1364343 h 1364343"/>
                        <a:gd name="connsiteX0" fmla="*/ 568752 w 568752"/>
                        <a:gd name="connsiteY0" fmla="*/ 0 h 1364343"/>
                        <a:gd name="connsiteX1" fmla="*/ 496181 w 568752"/>
                        <a:gd name="connsiteY1" fmla="*/ 203200 h 1364343"/>
                        <a:gd name="connsiteX2" fmla="*/ 253698 w 568752"/>
                        <a:gd name="connsiteY2" fmla="*/ 418391 h 1364343"/>
                        <a:gd name="connsiteX3" fmla="*/ 100982 w 568752"/>
                        <a:gd name="connsiteY3" fmla="*/ 524565 h 1364343"/>
                        <a:gd name="connsiteX4" fmla="*/ 39297 w 568752"/>
                        <a:gd name="connsiteY4" fmla="*/ 581834 h 1364343"/>
                        <a:gd name="connsiteX5" fmla="*/ 406 w 568752"/>
                        <a:gd name="connsiteY5" fmla="*/ 674042 h 1364343"/>
                        <a:gd name="connsiteX6" fmla="*/ 63120 w 568752"/>
                        <a:gd name="connsiteY6" fmla="*/ 785822 h 1364343"/>
                        <a:gd name="connsiteX7" fmla="*/ 147050 w 568752"/>
                        <a:gd name="connsiteY7" fmla="*/ 852873 h 1364343"/>
                        <a:gd name="connsiteX8" fmla="*/ 297715 w 568752"/>
                        <a:gd name="connsiteY8" fmla="*/ 982239 h 1364343"/>
                        <a:gd name="connsiteX9" fmla="*/ 488924 w 568752"/>
                        <a:gd name="connsiteY9" fmla="*/ 1168400 h 1364343"/>
                        <a:gd name="connsiteX10" fmla="*/ 568752 w 568752"/>
                        <a:gd name="connsiteY10" fmla="*/ 1364343 h 1364343"/>
                        <a:gd name="connsiteX0" fmla="*/ 568379 w 568379"/>
                        <a:gd name="connsiteY0" fmla="*/ 0 h 1364343"/>
                        <a:gd name="connsiteX1" fmla="*/ 495808 w 568379"/>
                        <a:gd name="connsiteY1" fmla="*/ 203200 h 1364343"/>
                        <a:gd name="connsiteX2" fmla="*/ 253325 w 568379"/>
                        <a:gd name="connsiteY2" fmla="*/ 418391 h 1364343"/>
                        <a:gd name="connsiteX3" fmla="*/ 100609 w 568379"/>
                        <a:gd name="connsiteY3" fmla="*/ 524565 h 1364343"/>
                        <a:gd name="connsiteX4" fmla="*/ 38924 w 568379"/>
                        <a:gd name="connsiteY4" fmla="*/ 581834 h 1364343"/>
                        <a:gd name="connsiteX5" fmla="*/ 33 w 568379"/>
                        <a:gd name="connsiteY5" fmla="*/ 674042 h 1364343"/>
                        <a:gd name="connsiteX6" fmla="*/ 62747 w 568379"/>
                        <a:gd name="connsiteY6" fmla="*/ 785822 h 1364343"/>
                        <a:gd name="connsiteX7" fmla="*/ 146677 w 568379"/>
                        <a:gd name="connsiteY7" fmla="*/ 852873 h 1364343"/>
                        <a:gd name="connsiteX8" fmla="*/ 297342 w 568379"/>
                        <a:gd name="connsiteY8" fmla="*/ 982239 h 1364343"/>
                        <a:gd name="connsiteX9" fmla="*/ 488551 w 568379"/>
                        <a:gd name="connsiteY9" fmla="*/ 1168400 h 1364343"/>
                        <a:gd name="connsiteX10" fmla="*/ 568379 w 568379"/>
                        <a:gd name="connsiteY10" fmla="*/ 1364343 h 1364343"/>
                        <a:gd name="connsiteX0" fmla="*/ 568379 w 568379"/>
                        <a:gd name="connsiteY0" fmla="*/ 0 h 1364343"/>
                        <a:gd name="connsiteX1" fmla="*/ 495808 w 568379"/>
                        <a:gd name="connsiteY1" fmla="*/ 203200 h 1364343"/>
                        <a:gd name="connsiteX2" fmla="*/ 253325 w 568379"/>
                        <a:gd name="connsiteY2" fmla="*/ 418391 h 1364343"/>
                        <a:gd name="connsiteX3" fmla="*/ 123557 w 568379"/>
                        <a:gd name="connsiteY3" fmla="*/ 515739 h 1364343"/>
                        <a:gd name="connsiteX4" fmla="*/ 38924 w 568379"/>
                        <a:gd name="connsiteY4" fmla="*/ 581834 h 1364343"/>
                        <a:gd name="connsiteX5" fmla="*/ 33 w 568379"/>
                        <a:gd name="connsiteY5" fmla="*/ 674042 h 1364343"/>
                        <a:gd name="connsiteX6" fmla="*/ 62747 w 568379"/>
                        <a:gd name="connsiteY6" fmla="*/ 785822 h 1364343"/>
                        <a:gd name="connsiteX7" fmla="*/ 146677 w 568379"/>
                        <a:gd name="connsiteY7" fmla="*/ 852873 h 1364343"/>
                        <a:gd name="connsiteX8" fmla="*/ 297342 w 568379"/>
                        <a:gd name="connsiteY8" fmla="*/ 982239 h 1364343"/>
                        <a:gd name="connsiteX9" fmla="*/ 488551 w 568379"/>
                        <a:gd name="connsiteY9" fmla="*/ 1168400 h 1364343"/>
                        <a:gd name="connsiteX10" fmla="*/ 568379 w 568379"/>
                        <a:gd name="connsiteY10" fmla="*/ 1364343 h 1364343"/>
                        <a:gd name="connsiteX0" fmla="*/ 568591 w 568591"/>
                        <a:gd name="connsiteY0" fmla="*/ 0 h 1364343"/>
                        <a:gd name="connsiteX1" fmla="*/ 496020 w 568591"/>
                        <a:gd name="connsiteY1" fmla="*/ 203200 h 1364343"/>
                        <a:gd name="connsiteX2" fmla="*/ 253537 w 568591"/>
                        <a:gd name="connsiteY2" fmla="*/ 418391 h 1364343"/>
                        <a:gd name="connsiteX3" fmla="*/ 123769 w 568591"/>
                        <a:gd name="connsiteY3" fmla="*/ 515739 h 1364343"/>
                        <a:gd name="connsiteX4" fmla="*/ 44432 w 568591"/>
                        <a:gd name="connsiteY4" fmla="*/ 587130 h 1364343"/>
                        <a:gd name="connsiteX5" fmla="*/ 245 w 568591"/>
                        <a:gd name="connsiteY5" fmla="*/ 674042 h 1364343"/>
                        <a:gd name="connsiteX6" fmla="*/ 62959 w 568591"/>
                        <a:gd name="connsiteY6" fmla="*/ 785822 h 1364343"/>
                        <a:gd name="connsiteX7" fmla="*/ 146889 w 568591"/>
                        <a:gd name="connsiteY7" fmla="*/ 852873 h 1364343"/>
                        <a:gd name="connsiteX8" fmla="*/ 297554 w 568591"/>
                        <a:gd name="connsiteY8" fmla="*/ 982239 h 1364343"/>
                        <a:gd name="connsiteX9" fmla="*/ 488763 w 568591"/>
                        <a:gd name="connsiteY9" fmla="*/ 1168400 h 1364343"/>
                        <a:gd name="connsiteX10" fmla="*/ 568591 w 568591"/>
                        <a:gd name="connsiteY10" fmla="*/ 1364343 h 1364343"/>
                        <a:gd name="connsiteX0" fmla="*/ 568591 w 568591"/>
                        <a:gd name="connsiteY0" fmla="*/ 0 h 1364343"/>
                        <a:gd name="connsiteX1" fmla="*/ 496020 w 568591"/>
                        <a:gd name="connsiteY1" fmla="*/ 203200 h 1364343"/>
                        <a:gd name="connsiteX2" fmla="*/ 253537 w 568591"/>
                        <a:gd name="connsiteY2" fmla="*/ 418391 h 1364343"/>
                        <a:gd name="connsiteX3" fmla="*/ 123769 w 568591"/>
                        <a:gd name="connsiteY3" fmla="*/ 515739 h 1364343"/>
                        <a:gd name="connsiteX4" fmla="*/ 44432 w 568591"/>
                        <a:gd name="connsiteY4" fmla="*/ 587130 h 1364343"/>
                        <a:gd name="connsiteX5" fmla="*/ 245 w 568591"/>
                        <a:gd name="connsiteY5" fmla="*/ 674042 h 1364343"/>
                        <a:gd name="connsiteX6" fmla="*/ 62959 w 568591"/>
                        <a:gd name="connsiteY6" fmla="*/ 785822 h 1364343"/>
                        <a:gd name="connsiteX7" fmla="*/ 146889 w 568591"/>
                        <a:gd name="connsiteY7" fmla="*/ 852873 h 1364343"/>
                        <a:gd name="connsiteX8" fmla="*/ 297554 w 568591"/>
                        <a:gd name="connsiteY8" fmla="*/ 982239 h 1364343"/>
                        <a:gd name="connsiteX9" fmla="*/ 488763 w 568591"/>
                        <a:gd name="connsiteY9" fmla="*/ 1168400 h 1364343"/>
                        <a:gd name="connsiteX10" fmla="*/ 568591 w 568591"/>
                        <a:gd name="connsiteY10" fmla="*/ 1364343 h 1364343"/>
                        <a:gd name="connsiteX0" fmla="*/ 565088 w 565088"/>
                        <a:gd name="connsiteY0" fmla="*/ 0 h 1364343"/>
                        <a:gd name="connsiteX1" fmla="*/ 492517 w 565088"/>
                        <a:gd name="connsiteY1" fmla="*/ 203200 h 1364343"/>
                        <a:gd name="connsiteX2" fmla="*/ 250034 w 565088"/>
                        <a:gd name="connsiteY2" fmla="*/ 418391 h 1364343"/>
                        <a:gd name="connsiteX3" fmla="*/ 120266 w 565088"/>
                        <a:gd name="connsiteY3" fmla="*/ 515739 h 1364343"/>
                        <a:gd name="connsiteX4" fmla="*/ 40929 w 565088"/>
                        <a:gd name="connsiteY4" fmla="*/ 587130 h 1364343"/>
                        <a:gd name="connsiteX5" fmla="*/ 273 w 565088"/>
                        <a:gd name="connsiteY5" fmla="*/ 679337 h 1364343"/>
                        <a:gd name="connsiteX6" fmla="*/ 59456 w 565088"/>
                        <a:gd name="connsiteY6" fmla="*/ 785822 h 1364343"/>
                        <a:gd name="connsiteX7" fmla="*/ 143386 w 565088"/>
                        <a:gd name="connsiteY7" fmla="*/ 852873 h 1364343"/>
                        <a:gd name="connsiteX8" fmla="*/ 294051 w 565088"/>
                        <a:gd name="connsiteY8" fmla="*/ 982239 h 1364343"/>
                        <a:gd name="connsiteX9" fmla="*/ 485260 w 565088"/>
                        <a:gd name="connsiteY9" fmla="*/ 1168400 h 1364343"/>
                        <a:gd name="connsiteX10" fmla="*/ 565088 w 565088"/>
                        <a:gd name="connsiteY10" fmla="*/ 1364343 h 1364343"/>
                        <a:gd name="connsiteX0" fmla="*/ 565337 w 565337"/>
                        <a:gd name="connsiteY0" fmla="*/ 0 h 1364343"/>
                        <a:gd name="connsiteX1" fmla="*/ 492766 w 565337"/>
                        <a:gd name="connsiteY1" fmla="*/ 203200 h 1364343"/>
                        <a:gd name="connsiteX2" fmla="*/ 250283 w 565337"/>
                        <a:gd name="connsiteY2" fmla="*/ 418391 h 1364343"/>
                        <a:gd name="connsiteX3" fmla="*/ 120515 w 565337"/>
                        <a:gd name="connsiteY3" fmla="*/ 515739 h 1364343"/>
                        <a:gd name="connsiteX4" fmla="*/ 35883 w 565337"/>
                        <a:gd name="connsiteY4" fmla="*/ 583600 h 1364343"/>
                        <a:gd name="connsiteX5" fmla="*/ 522 w 565337"/>
                        <a:gd name="connsiteY5" fmla="*/ 679337 h 1364343"/>
                        <a:gd name="connsiteX6" fmla="*/ 59705 w 565337"/>
                        <a:gd name="connsiteY6" fmla="*/ 785822 h 1364343"/>
                        <a:gd name="connsiteX7" fmla="*/ 143635 w 565337"/>
                        <a:gd name="connsiteY7" fmla="*/ 852873 h 1364343"/>
                        <a:gd name="connsiteX8" fmla="*/ 294300 w 565337"/>
                        <a:gd name="connsiteY8" fmla="*/ 982239 h 1364343"/>
                        <a:gd name="connsiteX9" fmla="*/ 485509 w 565337"/>
                        <a:gd name="connsiteY9" fmla="*/ 1168400 h 1364343"/>
                        <a:gd name="connsiteX10" fmla="*/ 565337 w 565337"/>
                        <a:gd name="connsiteY10" fmla="*/ 1364343 h 1364343"/>
                        <a:gd name="connsiteX0" fmla="*/ 565545 w 565545"/>
                        <a:gd name="connsiteY0" fmla="*/ 0 h 1364343"/>
                        <a:gd name="connsiteX1" fmla="*/ 492974 w 565545"/>
                        <a:gd name="connsiteY1" fmla="*/ 203200 h 1364343"/>
                        <a:gd name="connsiteX2" fmla="*/ 250491 w 565545"/>
                        <a:gd name="connsiteY2" fmla="*/ 418391 h 1364343"/>
                        <a:gd name="connsiteX3" fmla="*/ 120723 w 565545"/>
                        <a:gd name="connsiteY3" fmla="*/ 515739 h 1364343"/>
                        <a:gd name="connsiteX4" fmla="*/ 36091 w 565545"/>
                        <a:gd name="connsiteY4" fmla="*/ 583600 h 1364343"/>
                        <a:gd name="connsiteX5" fmla="*/ 730 w 565545"/>
                        <a:gd name="connsiteY5" fmla="*/ 679337 h 1364343"/>
                        <a:gd name="connsiteX6" fmla="*/ 59913 w 565545"/>
                        <a:gd name="connsiteY6" fmla="*/ 785822 h 1364343"/>
                        <a:gd name="connsiteX7" fmla="*/ 143843 w 565545"/>
                        <a:gd name="connsiteY7" fmla="*/ 852873 h 1364343"/>
                        <a:gd name="connsiteX8" fmla="*/ 294508 w 565545"/>
                        <a:gd name="connsiteY8" fmla="*/ 982239 h 1364343"/>
                        <a:gd name="connsiteX9" fmla="*/ 485717 w 565545"/>
                        <a:gd name="connsiteY9" fmla="*/ 1168400 h 1364343"/>
                        <a:gd name="connsiteX10" fmla="*/ 565545 w 565545"/>
                        <a:gd name="connsiteY10" fmla="*/ 1364343 h 1364343"/>
                        <a:gd name="connsiteX0" fmla="*/ 565545 w 565545"/>
                        <a:gd name="connsiteY0" fmla="*/ 0 h 1364343"/>
                        <a:gd name="connsiteX1" fmla="*/ 492974 w 565545"/>
                        <a:gd name="connsiteY1" fmla="*/ 203200 h 1364343"/>
                        <a:gd name="connsiteX2" fmla="*/ 250491 w 565545"/>
                        <a:gd name="connsiteY2" fmla="*/ 418391 h 1364343"/>
                        <a:gd name="connsiteX3" fmla="*/ 120723 w 565545"/>
                        <a:gd name="connsiteY3" fmla="*/ 515739 h 1364343"/>
                        <a:gd name="connsiteX4" fmla="*/ 36091 w 565545"/>
                        <a:gd name="connsiteY4" fmla="*/ 583600 h 1364343"/>
                        <a:gd name="connsiteX5" fmla="*/ 730 w 565545"/>
                        <a:gd name="connsiteY5" fmla="*/ 679337 h 1364343"/>
                        <a:gd name="connsiteX6" fmla="*/ 59913 w 565545"/>
                        <a:gd name="connsiteY6" fmla="*/ 785822 h 1364343"/>
                        <a:gd name="connsiteX7" fmla="*/ 145609 w 565545"/>
                        <a:gd name="connsiteY7" fmla="*/ 861699 h 1364343"/>
                        <a:gd name="connsiteX8" fmla="*/ 294508 w 565545"/>
                        <a:gd name="connsiteY8" fmla="*/ 982239 h 1364343"/>
                        <a:gd name="connsiteX9" fmla="*/ 485717 w 565545"/>
                        <a:gd name="connsiteY9" fmla="*/ 1168400 h 1364343"/>
                        <a:gd name="connsiteX10" fmla="*/ 565545 w 565545"/>
                        <a:gd name="connsiteY10" fmla="*/ 1364343 h 1364343"/>
                        <a:gd name="connsiteX0" fmla="*/ 565545 w 565545"/>
                        <a:gd name="connsiteY0" fmla="*/ 0 h 1364343"/>
                        <a:gd name="connsiteX1" fmla="*/ 492974 w 565545"/>
                        <a:gd name="connsiteY1" fmla="*/ 203200 h 1364343"/>
                        <a:gd name="connsiteX2" fmla="*/ 354641 w 565545"/>
                        <a:gd name="connsiteY2" fmla="*/ 441339 h 1364343"/>
                        <a:gd name="connsiteX3" fmla="*/ 120723 w 565545"/>
                        <a:gd name="connsiteY3" fmla="*/ 515739 h 1364343"/>
                        <a:gd name="connsiteX4" fmla="*/ 36091 w 565545"/>
                        <a:gd name="connsiteY4" fmla="*/ 583600 h 1364343"/>
                        <a:gd name="connsiteX5" fmla="*/ 730 w 565545"/>
                        <a:gd name="connsiteY5" fmla="*/ 679337 h 1364343"/>
                        <a:gd name="connsiteX6" fmla="*/ 59913 w 565545"/>
                        <a:gd name="connsiteY6" fmla="*/ 785822 h 1364343"/>
                        <a:gd name="connsiteX7" fmla="*/ 145609 w 565545"/>
                        <a:gd name="connsiteY7" fmla="*/ 861699 h 1364343"/>
                        <a:gd name="connsiteX8" fmla="*/ 294508 w 565545"/>
                        <a:gd name="connsiteY8" fmla="*/ 982239 h 1364343"/>
                        <a:gd name="connsiteX9" fmla="*/ 485717 w 565545"/>
                        <a:gd name="connsiteY9" fmla="*/ 1168400 h 1364343"/>
                        <a:gd name="connsiteX10" fmla="*/ 565545 w 565545"/>
                        <a:gd name="connsiteY10" fmla="*/ 1364343 h 1364343"/>
                        <a:gd name="connsiteX0" fmla="*/ 568070 w 568070"/>
                        <a:gd name="connsiteY0" fmla="*/ 0 h 1364343"/>
                        <a:gd name="connsiteX1" fmla="*/ 495499 w 568070"/>
                        <a:gd name="connsiteY1" fmla="*/ 203200 h 1364343"/>
                        <a:gd name="connsiteX2" fmla="*/ 357166 w 568070"/>
                        <a:gd name="connsiteY2" fmla="*/ 441339 h 1364343"/>
                        <a:gd name="connsiteX3" fmla="*/ 290947 w 568070"/>
                        <a:gd name="connsiteY3" fmla="*/ 522800 h 1364343"/>
                        <a:gd name="connsiteX4" fmla="*/ 38616 w 568070"/>
                        <a:gd name="connsiteY4" fmla="*/ 583600 h 1364343"/>
                        <a:gd name="connsiteX5" fmla="*/ 3255 w 568070"/>
                        <a:gd name="connsiteY5" fmla="*/ 679337 h 1364343"/>
                        <a:gd name="connsiteX6" fmla="*/ 62438 w 568070"/>
                        <a:gd name="connsiteY6" fmla="*/ 785822 h 1364343"/>
                        <a:gd name="connsiteX7" fmla="*/ 148134 w 568070"/>
                        <a:gd name="connsiteY7" fmla="*/ 861699 h 1364343"/>
                        <a:gd name="connsiteX8" fmla="*/ 297033 w 568070"/>
                        <a:gd name="connsiteY8" fmla="*/ 982239 h 1364343"/>
                        <a:gd name="connsiteX9" fmla="*/ 488242 w 568070"/>
                        <a:gd name="connsiteY9" fmla="*/ 1168400 h 1364343"/>
                        <a:gd name="connsiteX10" fmla="*/ 568070 w 568070"/>
                        <a:gd name="connsiteY10" fmla="*/ 1364343 h 1364343"/>
                        <a:gd name="connsiteX0" fmla="*/ 571136 w 571136"/>
                        <a:gd name="connsiteY0" fmla="*/ 0 h 1364343"/>
                        <a:gd name="connsiteX1" fmla="*/ 498565 w 571136"/>
                        <a:gd name="connsiteY1" fmla="*/ 203200 h 1364343"/>
                        <a:gd name="connsiteX2" fmla="*/ 360232 w 571136"/>
                        <a:gd name="connsiteY2" fmla="*/ 441339 h 1364343"/>
                        <a:gd name="connsiteX3" fmla="*/ 41682 w 571136"/>
                        <a:gd name="connsiteY3" fmla="*/ 583600 h 1364343"/>
                        <a:gd name="connsiteX4" fmla="*/ 6321 w 571136"/>
                        <a:gd name="connsiteY4" fmla="*/ 679337 h 1364343"/>
                        <a:gd name="connsiteX5" fmla="*/ 65504 w 571136"/>
                        <a:gd name="connsiteY5" fmla="*/ 785822 h 1364343"/>
                        <a:gd name="connsiteX6" fmla="*/ 151200 w 571136"/>
                        <a:gd name="connsiteY6" fmla="*/ 861699 h 1364343"/>
                        <a:gd name="connsiteX7" fmla="*/ 300099 w 571136"/>
                        <a:gd name="connsiteY7" fmla="*/ 982239 h 1364343"/>
                        <a:gd name="connsiteX8" fmla="*/ 491308 w 571136"/>
                        <a:gd name="connsiteY8" fmla="*/ 1168400 h 1364343"/>
                        <a:gd name="connsiteX9" fmla="*/ 571136 w 571136"/>
                        <a:gd name="connsiteY9" fmla="*/ 1364343 h 1364343"/>
                        <a:gd name="connsiteX0" fmla="*/ 574155 w 574155"/>
                        <a:gd name="connsiteY0" fmla="*/ 0 h 1364343"/>
                        <a:gd name="connsiteX1" fmla="*/ 501584 w 574155"/>
                        <a:gd name="connsiteY1" fmla="*/ 203200 h 1364343"/>
                        <a:gd name="connsiteX2" fmla="*/ 363251 w 574155"/>
                        <a:gd name="connsiteY2" fmla="*/ 441339 h 1364343"/>
                        <a:gd name="connsiteX3" fmla="*/ 274184 w 574155"/>
                        <a:gd name="connsiteY3" fmla="*/ 548295 h 1364343"/>
                        <a:gd name="connsiteX4" fmla="*/ 9340 w 574155"/>
                        <a:gd name="connsiteY4" fmla="*/ 679337 h 1364343"/>
                        <a:gd name="connsiteX5" fmla="*/ 68523 w 574155"/>
                        <a:gd name="connsiteY5" fmla="*/ 785822 h 1364343"/>
                        <a:gd name="connsiteX6" fmla="*/ 154219 w 574155"/>
                        <a:gd name="connsiteY6" fmla="*/ 861699 h 1364343"/>
                        <a:gd name="connsiteX7" fmla="*/ 303118 w 574155"/>
                        <a:gd name="connsiteY7" fmla="*/ 982239 h 1364343"/>
                        <a:gd name="connsiteX8" fmla="*/ 494327 w 574155"/>
                        <a:gd name="connsiteY8" fmla="*/ 1168400 h 1364343"/>
                        <a:gd name="connsiteX9" fmla="*/ 574155 w 574155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07327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14388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14388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507298 w 507298"/>
                        <a:gd name="connsiteY0" fmla="*/ 0 h 1364343"/>
                        <a:gd name="connsiteX1" fmla="*/ 434727 w 507298"/>
                        <a:gd name="connsiteY1" fmla="*/ 203200 h 1364343"/>
                        <a:gd name="connsiteX2" fmla="*/ 296394 w 507298"/>
                        <a:gd name="connsiteY2" fmla="*/ 441339 h 1364343"/>
                        <a:gd name="connsiteX3" fmla="*/ 214388 w 507298"/>
                        <a:gd name="connsiteY3" fmla="*/ 548295 h 1364343"/>
                        <a:gd name="connsiteX4" fmla="*/ 161374 w 507298"/>
                        <a:gd name="connsiteY4" fmla="*/ 659919 h 1364343"/>
                        <a:gd name="connsiteX5" fmla="*/ 1666 w 507298"/>
                        <a:gd name="connsiteY5" fmla="*/ 785822 h 1364343"/>
                        <a:gd name="connsiteX6" fmla="*/ 87362 w 507298"/>
                        <a:gd name="connsiteY6" fmla="*/ 861699 h 1364343"/>
                        <a:gd name="connsiteX7" fmla="*/ 236261 w 507298"/>
                        <a:gd name="connsiteY7" fmla="*/ 982239 h 1364343"/>
                        <a:gd name="connsiteX8" fmla="*/ 427470 w 507298"/>
                        <a:gd name="connsiteY8" fmla="*/ 1168400 h 1364343"/>
                        <a:gd name="connsiteX9" fmla="*/ 507298 w 507298"/>
                        <a:gd name="connsiteY9" fmla="*/ 1364343 h 1364343"/>
                        <a:gd name="connsiteX0" fmla="*/ 420097 w 420097"/>
                        <a:gd name="connsiteY0" fmla="*/ 0 h 1364343"/>
                        <a:gd name="connsiteX1" fmla="*/ 347526 w 420097"/>
                        <a:gd name="connsiteY1" fmla="*/ 203200 h 1364343"/>
                        <a:gd name="connsiteX2" fmla="*/ 209193 w 420097"/>
                        <a:gd name="connsiteY2" fmla="*/ 441339 h 1364343"/>
                        <a:gd name="connsiteX3" fmla="*/ 127187 w 420097"/>
                        <a:gd name="connsiteY3" fmla="*/ 548295 h 1364343"/>
                        <a:gd name="connsiteX4" fmla="*/ 74173 w 420097"/>
                        <a:gd name="connsiteY4" fmla="*/ 659919 h 1364343"/>
                        <a:gd name="connsiteX5" fmla="*/ 119234 w 420097"/>
                        <a:gd name="connsiteY5" fmla="*/ 801710 h 1364343"/>
                        <a:gd name="connsiteX6" fmla="*/ 161 w 420097"/>
                        <a:gd name="connsiteY6" fmla="*/ 861699 h 1364343"/>
                        <a:gd name="connsiteX7" fmla="*/ 149060 w 420097"/>
                        <a:gd name="connsiteY7" fmla="*/ 982239 h 1364343"/>
                        <a:gd name="connsiteX8" fmla="*/ 340269 w 420097"/>
                        <a:gd name="connsiteY8" fmla="*/ 1168400 h 1364343"/>
                        <a:gd name="connsiteX9" fmla="*/ 420097 w 420097"/>
                        <a:gd name="connsiteY9" fmla="*/ 1364343 h 1364343"/>
                        <a:gd name="connsiteX0" fmla="*/ 345962 w 345962"/>
                        <a:gd name="connsiteY0" fmla="*/ 0 h 1364343"/>
                        <a:gd name="connsiteX1" fmla="*/ 273391 w 345962"/>
                        <a:gd name="connsiteY1" fmla="*/ 203200 h 1364343"/>
                        <a:gd name="connsiteX2" fmla="*/ 135058 w 345962"/>
                        <a:gd name="connsiteY2" fmla="*/ 441339 h 1364343"/>
                        <a:gd name="connsiteX3" fmla="*/ 53052 w 345962"/>
                        <a:gd name="connsiteY3" fmla="*/ 548295 h 1364343"/>
                        <a:gd name="connsiteX4" fmla="*/ 38 w 345962"/>
                        <a:gd name="connsiteY4" fmla="*/ 659919 h 1364343"/>
                        <a:gd name="connsiteX5" fmla="*/ 45099 w 345962"/>
                        <a:gd name="connsiteY5" fmla="*/ 801710 h 1364343"/>
                        <a:gd name="connsiteX6" fmla="*/ 74925 w 345962"/>
                        <a:gd name="connsiteY6" fmla="*/ 982239 h 1364343"/>
                        <a:gd name="connsiteX7" fmla="*/ 266134 w 345962"/>
                        <a:gd name="connsiteY7" fmla="*/ 1168400 h 1364343"/>
                        <a:gd name="connsiteX8" fmla="*/ 345962 w 345962"/>
                        <a:gd name="connsiteY8" fmla="*/ 1364343 h 1364343"/>
                        <a:gd name="connsiteX0" fmla="*/ 345962 w 345962"/>
                        <a:gd name="connsiteY0" fmla="*/ 0 h 1364343"/>
                        <a:gd name="connsiteX1" fmla="*/ 273391 w 345962"/>
                        <a:gd name="connsiteY1" fmla="*/ 203200 h 1364343"/>
                        <a:gd name="connsiteX2" fmla="*/ 135058 w 345962"/>
                        <a:gd name="connsiteY2" fmla="*/ 441339 h 1364343"/>
                        <a:gd name="connsiteX3" fmla="*/ 53052 w 345962"/>
                        <a:gd name="connsiteY3" fmla="*/ 548295 h 1364343"/>
                        <a:gd name="connsiteX4" fmla="*/ 38 w 345962"/>
                        <a:gd name="connsiteY4" fmla="*/ 659919 h 1364343"/>
                        <a:gd name="connsiteX5" fmla="*/ 45099 w 345962"/>
                        <a:gd name="connsiteY5" fmla="*/ 801710 h 1364343"/>
                        <a:gd name="connsiteX6" fmla="*/ 74925 w 345962"/>
                        <a:gd name="connsiteY6" fmla="*/ 982239 h 1364343"/>
                        <a:gd name="connsiteX7" fmla="*/ 282022 w 345962"/>
                        <a:gd name="connsiteY7" fmla="*/ 1157809 h 1364343"/>
                        <a:gd name="connsiteX8" fmla="*/ 345962 w 345962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73408 w 345979"/>
                        <a:gd name="connsiteY1" fmla="*/ 203200 h 1364343"/>
                        <a:gd name="connsiteX2" fmla="*/ 135075 w 345979"/>
                        <a:gd name="connsiteY2" fmla="*/ 441339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73408 w 345979"/>
                        <a:gd name="connsiteY1" fmla="*/ 203200 h 1364343"/>
                        <a:gd name="connsiteX2" fmla="*/ 135075 w 345979"/>
                        <a:gd name="connsiteY2" fmla="*/ 441339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73408 w 345979"/>
                        <a:gd name="connsiteY1" fmla="*/ 203200 h 1364343"/>
                        <a:gd name="connsiteX2" fmla="*/ 158023 w 345979"/>
                        <a:gd name="connsiteY2" fmla="*/ 411330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5979 w 345979"/>
                        <a:gd name="connsiteY0" fmla="*/ 0 h 1364343"/>
                        <a:gd name="connsiteX1" fmla="*/ 284000 w 345979"/>
                        <a:gd name="connsiteY1" fmla="*/ 224383 h 1364343"/>
                        <a:gd name="connsiteX2" fmla="*/ 158023 w 345979"/>
                        <a:gd name="connsiteY2" fmla="*/ 411330 h 1364343"/>
                        <a:gd name="connsiteX3" fmla="*/ 53069 w 345979"/>
                        <a:gd name="connsiteY3" fmla="*/ 548295 h 1364343"/>
                        <a:gd name="connsiteX4" fmla="*/ 55 w 345979"/>
                        <a:gd name="connsiteY4" fmla="*/ 659919 h 1364343"/>
                        <a:gd name="connsiteX5" fmla="*/ 45116 w 345979"/>
                        <a:gd name="connsiteY5" fmla="*/ 801710 h 1364343"/>
                        <a:gd name="connsiteX6" fmla="*/ 143787 w 345979"/>
                        <a:gd name="connsiteY6" fmla="*/ 936342 h 1364343"/>
                        <a:gd name="connsiteX7" fmla="*/ 282039 w 345979"/>
                        <a:gd name="connsiteY7" fmla="*/ 1157809 h 1364343"/>
                        <a:gd name="connsiteX8" fmla="*/ 345979 w 345979"/>
                        <a:gd name="connsiteY8" fmla="*/ 1364343 h 1364343"/>
                        <a:gd name="connsiteX0" fmla="*/ 346991 w 346991"/>
                        <a:gd name="connsiteY0" fmla="*/ 0 h 1364343"/>
                        <a:gd name="connsiteX1" fmla="*/ 285012 w 346991"/>
                        <a:gd name="connsiteY1" fmla="*/ 224383 h 1364343"/>
                        <a:gd name="connsiteX2" fmla="*/ 159035 w 346991"/>
                        <a:gd name="connsiteY2" fmla="*/ 411330 h 1364343"/>
                        <a:gd name="connsiteX3" fmla="*/ 87620 w 346991"/>
                        <a:gd name="connsiteY3" fmla="*/ 505929 h 1364343"/>
                        <a:gd name="connsiteX4" fmla="*/ 1067 w 346991"/>
                        <a:gd name="connsiteY4" fmla="*/ 659919 h 1364343"/>
                        <a:gd name="connsiteX5" fmla="*/ 46128 w 346991"/>
                        <a:gd name="connsiteY5" fmla="*/ 801710 h 1364343"/>
                        <a:gd name="connsiteX6" fmla="*/ 144799 w 346991"/>
                        <a:gd name="connsiteY6" fmla="*/ 936342 h 1364343"/>
                        <a:gd name="connsiteX7" fmla="*/ 283051 w 346991"/>
                        <a:gd name="connsiteY7" fmla="*/ 1157809 h 1364343"/>
                        <a:gd name="connsiteX8" fmla="*/ 346991 w 346991"/>
                        <a:gd name="connsiteY8" fmla="*/ 1364343 h 1364343"/>
                        <a:gd name="connsiteX0" fmla="*/ 350811 w 350811"/>
                        <a:gd name="connsiteY0" fmla="*/ 0 h 1364343"/>
                        <a:gd name="connsiteX1" fmla="*/ 288832 w 350811"/>
                        <a:gd name="connsiteY1" fmla="*/ 224383 h 1364343"/>
                        <a:gd name="connsiteX2" fmla="*/ 162855 w 350811"/>
                        <a:gd name="connsiteY2" fmla="*/ 411330 h 1364343"/>
                        <a:gd name="connsiteX3" fmla="*/ 4887 w 350811"/>
                        <a:gd name="connsiteY3" fmla="*/ 659919 h 1364343"/>
                        <a:gd name="connsiteX4" fmla="*/ 49948 w 350811"/>
                        <a:gd name="connsiteY4" fmla="*/ 801710 h 1364343"/>
                        <a:gd name="connsiteX5" fmla="*/ 148619 w 350811"/>
                        <a:gd name="connsiteY5" fmla="*/ 936342 h 1364343"/>
                        <a:gd name="connsiteX6" fmla="*/ 286871 w 350811"/>
                        <a:gd name="connsiteY6" fmla="*/ 1157809 h 1364343"/>
                        <a:gd name="connsiteX7" fmla="*/ 350811 w 350811"/>
                        <a:gd name="connsiteY7" fmla="*/ 1364343 h 1364343"/>
                        <a:gd name="connsiteX0" fmla="*/ 345966 w 345966"/>
                        <a:gd name="connsiteY0" fmla="*/ 0 h 1364343"/>
                        <a:gd name="connsiteX1" fmla="*/ 283987 w 345966"/>
                        <a:gd name="connsiteY1" fmla="*/ 224383 h 1364343"/>
                        <a:gd name="connsiteX2" fmla="*/ 158010 w 345966"/>
                        <a:gd name="connsiteY2" fmla="*/ 411330 h 1364343"/>
                        <a:gd name="connsiteX3" fmla="*/ 42 w 345966"/>
                        <a:gd name="connsiteY3" fmla="*/ 659919 h 1364343"/>
                        <a:gd name="connsiteX4" fmla="*/ 143774 w 345966"/>
                        <a:gd name="connsiteY4" fmla="*/ 936342 h 1364343"/>
                        <a:gd name="connsiteX5" fmla="*/ 282026 w 345966"/>
                        <a:gd name="connsiteY5" fmla="*/ 1157809 h 1364343"/>
                        <a:gd name="connsiteX6" fmla="*/ 345966 w 345966"/>
                        <a:gd name="connsiteY6" fmla="*/ 1364343 h 1364343"/>
                        <a:gd name="connsiteX0" fmla="*/ 342438 w 342438"/>
                        <a:gd name="connsiteY0" fmla="*/ 0 h 1364343"/>
                        <a:gd name="connsiteX1" fmla="*/ 280459 w 342438"/>
                        <a:gd name="connsiteY1" fmla="*/ 224383 h 1364343"/>
                        <a:gd name="connsiteX2" fmla="*/ 154482 w 342438"/>
                        <a:gd name="connsiteY2" fmla="*/ 411330 h 1364343"/>
                        <a:gd name="connsiteX3" fmla="*/ 44 w 342438"/>
                        <a:gd name="connsiteY3" fmla="*/ 661684 h 1364343"/>
                        <a:gd name="connsiteX4" fmla="*/ 140246 w 342438"/>
                        <a:gd name="connsiteY4" fmla="*/ 936342 h 1364343"/>
                        <a:gd name="connsiteX5" fmla="*/ 278498 w 342438"/>
                        <a:gd name="connsiteY5" fmla="*/ 1157809 h 1364343"/>
                        <a:gd name="connsiteX6" fmla="*/ 342438 w 342438"/>
                        <a:gd name="connsiteY6" fmla="*/ 1364343 h 1364343"/>
                        <a:gd name="connsiteX0" fmla="*/ 342438 w 342438"/>
                        <a:gd name="connsiteY0" fmla="*/ 0 h 1364343"/>
                        <a:gd name="connsiteX1" fmla="*/ 280459 w 342438"/>
                        <a:gd name="connsiteY1" fmla="*/ 224383 h 1364343"/>
                        <a:gd name="connsiteX2" fmla="*/ 154482 w 342438"/>
                        <a:gd name="connsiteY2" fmla="*/ 411330 h 1364343"/>
                        <a:gd name="connsiteX3" fmla="*/ 44 w 342438"/>
                        <a:gd name="connsiteY3" fmla="*/ 661684 h 1364343"/>
                        <a:gd name="connsiteX4" fmla="*/ 140246 w 342438"/>
                        <a:gd name="connsiteY4" fmla="*/ 936342 h 1364343"/>
                        <a:gd name="connsiteX5" fmla="*/ 278498 w 342438"/>
                        <a:gd name="connsiteY5" fmla="*/ 1157809 h 1364343"/>
                        <a:gd name="connsiteX6" fmla="*/ 342438 w 342438"/>
                        <a:gd name="connsiteY6" fmla="*/ 1364343 h 1364343"/>
                        <a:gd name="connsiteX0" fmla="*/ 342438 w 342438"/>
                        <a:gd name="connsiteY0" fmla="*/ 0 h 1364343"/>
                        <a:gd name="connsiteX1" fmla="*/ 280459 w 342438"/>
                        <a:gd name="connsiteY1" fmla="*/ 224383 h 1364343"/>
                        <a:gd name="connsiteX2" fmla="*/ 154482 w 342438"/>
                        <a:gd name="connsiteY2" fmla="*/ 411330 h 1364343"/>
                        <a:gd name="connsiteX3" fmla="*/ 44 w 342438"/>
                        <a:gd name="connsiteY3" fmla="*/ 661684 h 1364343"/>
                        <a:gd name="connsiteX4" fmla="*/ 140246 w 342438"/>
                        <a:gd name="connsiteY4" fmla="*/ 936342 h 1364343"/>
                        <a:gd name="connsiteX5" fmla="*/ 278498 w 342438"/>
                        <a:gd name="connsiteY5" fmla="*/ 1157809 h 1364343"/>
                        <a:gd name="connsiteX6" fmla="*/ 342438 w 342438"/>
                        <a:gd name="connsiteY6" fmla="*/ 1364343 h 1364343"/>
                        <a:gd name="connsiteX0" fmla="*/ 342438 w 342438"/>
                        <a:gd name="connsiteY0" fmla="*/ 0 h 1389056"/>
                        <a:gd name="connsiteX1" fmla="*/ 280459 w 342438"/>
                        <a:gd name="connsiteY1" fmla="*/ 224383 h 1389056"/>
                        <a:gd name="connsiteX2" fmla="*/ 154482 w 342438"/>
                        <a:gd name="connsiteY2" fmla="*/ 411330 h 1389056"/>
                        <a:gd name="connsiteX3" fmla="*/ 44 w 342438"/>
                        <a:gd name="connsiteY3" fmla="*/ 661684 h 1389056"/>
                        <a:gd name="connsiteX4" fmla="*/ 140246 w 342438"/>
                        <a:gd name="connsiteY4" fmla="*/ 936342 h 1389056"/>
                        <a:gd name="connsiteX5" fmla="*/ 278498 w 342438"/>
                        <a:gd name="connsiteY5" fmla="*/ 1157809 h 1389056"/>
                        <a:gd name="connsiteX6" fmla="*/ 338907 w 342438"/>
                        <a:gd name="connsiteY6" fmla="*/ 1389056 h 1389056"/>
                        <a:gd name="connsiteX0" fmla="*/ 202878 w 202878"/>
                        <a:gd name="connsiteY0" fmla="*/ 0 h 1389056"/>
                        <a:gd name="connsiteX1" fmla="*/ 140899 w 202878"/>
                        <a:gd name="connsiteY1" fmla="*/ 224383 h 1389056"/>
                        <a:gd name="connsiteX2" fmla="*/ 14922 w 202878"/>
                        <a:gd name="connsiteY2" fmla="*/ 411330 h 1389056"/>
                        <a:gd name="connsiteX3" fmla="*/ 82906 w 202878"/>
                        <a:gd name="connsiteY3" fmla="*/ 681102 h 1389056"/>
                        <a:gd name="connsiteX4" fmla="*/ 686 w 202878"/>
                        <a:gd name="connsiteY4" fmla="*/ 936342 h 1389056"/>
                        <a:gd name="connsiteX5" fmla="*/ 138938 w 202878"/>
                        <a:gd name="connsiteY5" fmla="*/ 1157809 h 1389056"/>
                        <a:gd name="connsiteX6" fmla="*/ 199347 w 202878"/>
                        <a:gd name="connsiteY6" fmla="*/ 1389056 h 1389056"/>
                        <a:gd name="connsiteX0" fmla="*/ 203064 w 203064"/>
                        <a:gd name="connsiteY0" fmla="*/ 0 h 1389056"/>
                        <a:gd name="connsiteX1" fmla="*/ 141085 w 203064"/>
                        <a:gd name="connsiteY1" fmla="*/ 224383 h 1389056"/>
                        <a:gd name="connsiteX2" fmla="*/ 83092 w 203064"/>
                        <a:gd name="connsiteY2" fmla="*/ 681102 h 1389056"/>
                        <a:gd name="connsiteX3" fmla="*/ 872 w 203064"/>
                        <a:gd name="connsiteY3" fmla="*/ 936342 h 1389056"/>
                        <a:gd name="connsiteX4" fmla="*/ 139124 w 203064"/>
                        <a:gd name="connsiteY4" fmla="*/ 1157809 h 1389056"/>
                        <a:gd name="connsiteX5" fmla="*/ 199533 w 203064"/>
                        <a:gd name="connsiteY5" fmla="*/ 1389056 h 1389056"/>
                        <a:gd name="connsiteX0" fmla="*/ 119975 w 119975"/>
                        <a:gd name="connsiteY0" fmla="*/ 0 h 1389056"/>
                        <a:gd name="connsiteX1" fmla="*/ 57996 w 119975"/>
                        <a:gd name="connsiteY1" fmla="*/ 224383 h 1389056"/>
                        <a:gd name="connsiteX2" fmla="*/ 3 w 119975"/>
                        <a:gd name="connsiteY2" fmla="*/ 681102 h 1389056"/>
                        <a:gd name="connsiteX3" fmla="*/ 56035 w 119975"/>
                        <a:gd name="connsiteY3" fmla="*/ 1157809 h 1389056"/>
                        <a:gd name="connsiteX4" fmla="*/ 116444 w 119975"/>
                        <a:gd name="connsiteY4" fmla="*/ 1389056 h 1389056"/>
                        <a:gd name="connsiteX0" fmla="*/ 120287 w 120287"/>
                        <a:gd name="connsiteY0" fmla="*/ 0 h 1389056"/>
                        <a:gd name="connsiteX1" fmla="*/ 58308 w 120287"/>
                        <a:gd name="connsiteY1" fmla="*/ 224383 h 1389056"/>
                        <a:gd name="connsiteX2" fmla="*/ 315 w 120287"/>
                        <a:gd name="connsiteY2" fmla="*/ 681102 h 1389056"/>
                        <a:gd name="connsiteX3" fmla="*/ 84591 w 120287"/>
                        <a:gd name="connsiteY3" fmla="*/ 1096026 h 1389056"/>
                        <a:gd name="connsiteX4" fmla="*/ 116756 w 120287"/>
                        <a:gd name="connsiteY4" fmla="*/ 1389056 h 1389056"/>
                        <a:gd name="connsiteX0" fmla="*/ 120287 w 120287"/>
                        <a:gd name="connsiteY0" fmla="*/ 0 h 1389056"/>
                        <a:gd name="connsiteX1" fmla="*/ 58308 w 120287"/>
                        <a:gd name="connsiteY1" fmla="*/ 224383 h 1389056"/>
                        <a:gd name="connsiteX2" fmla="*/ 315 w 120287"/>
                        <a:gd name="connsiteY2" fmla="*/ 681102 h 1389056"/>
                        <a:gd name="connsiteX3" fmla="*/ 84591 w 120287"/>
                        <a:gd name="connsiteY3" fmla="*/ 1096026 h 1389056"/>
                        <a:gd name="connsiteX4" fmla="*/ 116756 w 120287"/>
                        <a:gd name="connsiteY4" fmla="*/ 1389056 h 1389056"/>
                        <a:gd name="connsiteX0" fmla="*/ 120047 w 120047"/>
                        <a:gd name="connsiteY0" fmla="*/ 0 h 1389056"/>
                        <a:gd name="connsiteX1" fmla="*/ 58068 w 120047"/>
                        <a:gd name="connsiteY1" fmla="*/ 224383 h 1389056"/>
                        <a:gd name="connsiteX2" fmla="*/ 75 w 120047"/>
                        <a:gd name="connsiteY2" fmla="*/ 681102 h 1389056"/>
                        <a:gd name="connsiteX3" fmla="*/ 70229 w 120047"/>
                        <a:gd name="connsiteY3" fmla="*/ 1039538 h 1389056"/>
                        <a:gd name="connsiteX4" fmla="*/ 116516 w 120047"/>
                        <a:gd name="connsiteY4" fmla="*/ 1389056 h 1389056"/>
                        <a:gd name="connsiteX0" fmla="*/ 120047 w 120047"/>
                        <a:gd name="connsiteY0" fmla="*/ 0 h 1389056"/>
                        <a:gd name="connsiteX1" fmla="*/ 58068 w 120047"/>
                        <a:gd name="connsiteY1" fmla="*/ 224383 h 1389056"/>
                        <a:gd name="connsiteX2" fmla="*/ 75 w 120047"/>
                        <a:gd name="connsiteY2" fmla="*/ 681102 h 1389056"/>
                        <a:gd name="connsiteX3" fmla="*/ 70229 w 120047"/>
                        <a:gd name="connsiteY3" fmla="*/ 1039538 h 1389056"/>
                        <a:gd name="connsiteX4" fmla="*/ 116516 w 120047"/>
                        <a:gd name="connsiteY4" fmla="*/ 1389056 h 1389056"/>
                        <a:gd name="connsiteX0" fmla="*/ 120047 w 120047"/>
                        <a:gd name="connsiteY0" fmla="*/ 0 h 1389056"/>
                        <a:gd name="connsiteX1" fmla="*/ 58068 w 120047"/>
                        <a:gd name="connsiteY1" fmla="*/ 224383 h 1389056"/>
                        <a:gd name="connsiteX2" fmla="*/ 75 w 120047"/>
                        <a:gd name="connsiteY2" fmla="*/ 681102 h 1389056"/>
                        <a:gd name="connsiteX3" fmla="*/ 70229 w 120047"/>
                        <a:gd name="connsiteY3" fmla="*/ 1039538 h 1389056"/>
                        <a:gd name="connsiteX4" fmla="*/ 116516 w 120047"/>
                        <a:gd name="connsiteY4" fmla="*/ 1389056 h 1389056"/>
                        <a:gd name="connsiteX0" fmla="*/ 120101 w 120101"/>
                        <a:gd name="connsiteY0" fmla="*/ 0 h 1389056"/>
                        <a:gd name="connsiteX1" fmla="*/ 88131 w 120101"/>
                        <a:gd name="connsiteY1" fmla="*/ 252627 h 1389056"/>
                        <a:gd name="connsiteX2" fmla="*/ 129 w 120101"/>
                        <a:gd name="connsiteY2" fmla="*/ 681102 h 1389056"/>
                        <a:gd name="connsiteX3" fmla="*/ 70283 w 120101"/>
                        <a:gd name="connsiteY3" fmla="*/ 1039538 h 1389056"/>
                        <a:gd name="connsiteX4" fmla="*/ 116570 w 120101"/>
                        <a:gd name="connsiteY4" fmla="*/ 1389056 h 1389056"/>
                        <a:gd name="connsiteX0" fmla="*/ 121852 w 121852"/>
                        <a:gd name="connsiteY0" fmla="*/ 0 h 1389056"/>
                        <a:gd name="connsiteX1" fmla="*/ 89882 w 121852"/>
                        <a:gd name="connsiteY1" fmla="*/ 252627 h 1389056"/>
                        <a:gd name="connsiteX2" fmla="*/ 115 w 121852"/>
                        <a:gd name="connsiteY2" fmla="*/ 672275 h 1389056"/>
                        <a:gd name="connsiteX3" fmla="*/ 72034 w 121852"/>
                        <a:gd name="connsiteY3" fmla="*/ 1039538 h 1389056"/>
                        <a:gd name="connsiteX4" fmla="*/ 118321 w 121852"/>
                        <a:gd name="connsiteY4" fmla="*/ 1389056 h 1389056"/>
                        <a:gd name="connsiteX0" fmla="*/ 50760 w 50760"/>
                        <a:gd name="connsiteY0" fmla="*/ 0 h 1389056"/>
                        <a:gd name="connsiteX1" fmla="*/ 18790 w 50760"/>
                        <a:gd name="connsiteY1" fmla="*/ 252627 h 1389056"/>
                        <a:gd name="connsiteX2" fmla="*/ 942 w 50760"/>
                        <a:gd name="connsiteY2" fmla="*/ 1039538 h 1389056"/>
                        <a:gd name="connsiteX3" fmla="*/ 47229 w 50760"/>
                        <a:gd name="connsiteY3" fmla="*/ 1389056 h 1389056"/>
                        <a:gd name="connsiteX0" fmla="*/ 49818 w 49818"/>
                        <a:gd name="connsiteY0" fmla="*/ 0 h 1389056"/>
                        <a:gd name="connsiteX1" fmla="*/ 0 w 49818"/>
                        <a:gd name="connsiteY1" fmla="*/ 1039538 h 1389056"/>
                        <a:gd name="connsiteX2" fmla="*/ 46287 w 49818"/>
                        <a:gd name="connsiteY2" fmla="*/ 1389056 h 1389056"/>
                        <a:gd name="connsiteX0" fmla="*/ 3531 w 3531"/>
                        <a:gd name="connsiteY0" fmla="*/ 0 h 1389056"/>
                        <a:gd name="connsiteX1" fmla="*/ 0 w 3531"/>
                        <a:gd name="connsiteY1" fmla="*/ 1389056 h 1389056"/>
                        <a:gd name="connsiteX0" fmla="*/ 45 w 66483"/>
                        <a:gd name="connsiteY0" fmla="*/ 0 h 10000"/>
                        <a:gd name="connsiteX1" fmla="*/ 66437 w 66483"/>
                        <a:gd name="connsiteY1" fmla="*/ 10000 h 10000"/>
                        <a:gd name="connsiteX0" fmla="*/ 59 w 51229"/>
                        <a:gd name="connsiteY0" fmla="*/ 0 h 9961"/>
                        <a:gd name="connsiteX1" fmla="*/ 51172 w 51229"/>
                        <a:gd name="connsiteY1" fmla="*/ 9961 h 9961"/>
                        <a:gd name="connsiteX0" fmla="*/ 16 w 7026"/>
                        <a:gd name="connsiteY0" fmla="*/ 0 h 10000"/>
                        <a:gd name="connsiteX1" fmla="*/ 7011 w 7026"/>
                        <a:gd name="connsiteY1" fmla="*/ 10000 h 10000"/>
                        <a:gd name="connsiteX0" fmla="*/ 27 w 7886"/>
                        <a:gd name="connsiteY0" fmla="*/ 0 h 10000"/>
                        <a:gd name="connsiteX1" fmla="*/ 7860 w 7886"/>
                        <a:gd name="connsiteY1" fmla="*/ 10000 h 10000"/>
                        <a:gd name="connsiteX0" fmla="*/ 45 w 7330"/>
                        <a:gd name="connsiteY0" fmla="*/ 0 h 10000"/>
                        <a:gd name="connsiteX1" fmla="*/ 7287 w 7330"/>
                        <a:gd name="connsiteY1" fmla="*/ 10000 h 10000"/>
                        <a:gd name="connsiteX0" fmla="*/ 1136 w 1135"/>
                        <a:gd name="connsiteY0" fmla="*/ 0 h 10000"/>
                        <a:gd name="connsiteX1" fmla="*/ 0 w 1135"/>
                        <a:gd name="connsiteY1" fmla="*/ 10000 h 1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135" h="10000">
                          <a:moveTo>
                            <a:pt x="1136" y="0"/>
                          </a:moveTo>
                          <a:cubicBezTo>
                            <a:pt x="134" y="2091"/>
                            <a:pt x="1002" y="7909"/>
                            <a:pt x="0" y="10000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headEnd type="stealt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p:txBody>
                </p:sp>
              </p:grpSp>
              <p:pic>
                <p:nvPicPr>
                  <p:cNvPr id="35" name="Kép 34" descr="A képen kültéri látható&#10;&#10;Automatikusan generált leírás">
                    <a:extLst>
                      <a:ext uri="{FF2B5EF4-FFF2-40B4-BE49-F238E27FC236}">
                        <a16:creationId xmlns:a16="http://schemas.microsoft.com/office/drawing/2014/main" id="{17298D83-EA24-4240-AEB9-5BB66CD76A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bright="40000" contrast="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114176">
                    <a:off x="2506329" y="15253230"/>
                    <a:ext cx="265956" cy="22110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33" name="Szövegdoboz 32">
                  <a:extLst>
                    <a:ext uri="{FF2B5EF4-FFF2-40B4-BE49-F238E27FC236}">
                      <a16:creationId xmlns:a16="http://schemas.microsoft.com/office/drawing/2014/main" id="{16D2DD0C-8C3E-412C-8143-34367C1EC146}"/>
                    </a:ext>
                  </a:extLst>
                </p:cNvPr>
                <p:cNvSpPr txBox="1"/>
                <p:nvPr/>
              </p:nvSpPr>
              <p:spPr>
                <a:xfrm>
                  <a:off x="1302207" y="14284965"/>
                  <a:ext cx="158248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18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mágneses tér</a:t>
                  </a:r>
                  <a:endParaRPr lang="en-GB" sz="1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17" name="Csoportba foglalás 16">
                <a:extLst>
                  <a:ext uri="{FF2B5EF4-FFF2-40B4-BE49-F238E27FC236}">
                    <a16:creationId xmlns:a16="http://schemas.microsoft.com/office/drawing/2014/main" id="{8E689813-79F4-4654-BB01-D3BAB5EB61A6}"/>
                  </a:ext>
                </a:extLst>
              </p:cNvPr>
              <p:cNvGrpSpPr/>
              <p:nvPr/>
            </p:nvGrpSpPr>
            <p:grpSpPr>
              <a:xfrm>
                <a:off x="3913987" y="14303967"/>
                <a:ext cx="1399651" cy="1830303"/>
                <a:chOff x="4161222" y="14234614"/>
                <a:chExt cx="1399651" cy="1830303"/>
              </a:xfrm>
            </p:grpSpPr>
            <p:grpSp>
              <p:nvGrpSpPr>
                <p:cNvPr id="23" name="Csoportba foglalás 22">
                  <a:extLst>
                    <a:ext uri="{FF2B5EF4-FFF2-40B4-BE49-F238E27FC236}">
                      <a16:creationId xmlns:a16="http://schemas.microsoft.com/office/drawing/2014/main" id="{87204FF2-DA97-4000-80F9-3CBA841CFFD7}"/>
                    </a:ext>
                  </a:extLst>
                </p:cNvPr>
                <p:cNvGrpSpPr/>
                <p:nvPr/>
              </p:nvGrpSpPr>
              <p:grpSpPr>
                <a:xfrm>
                  <a:off x="4161222" y="14668876"/>
                  <a:ext cx="1399651" cy="1396041"/>
                  <a:chOff x="2497065" y="14707672"/>
                  <a:chExt cx="1399651" cy="1396041"/>
                </a:xfrm>
              </p:grpSpPr>
              <p:sp>
                <p:nvSpPr>
                  <p:cNvPr id="26" name="Szabadkézi sokszög: alakzat 25">
                    <a:extLst>
                      <a:ext uri="{FF2B5EF4-FFF2-40B4-BE49-F238E27FC236}">
                        <a16:creationId xmlns:a16="http://schemas.microsoft.com/office/drawing/2014/main" id="{41A7C9F2-BA2B-4DEC-9A1B-F45EBBF5316F}"/>
                      </a:ext>
                    </a:extLst>
                  </p:cNvPr>
                  <p:cNvSpPr/>
                  <p:nvPr/>
                </p:nvSpPr>
                <p:spPr>
                  <a:xfrm>
                    <a:off x="2829502" y="14720771"/>
                    <a:ext cx="832875" cy="1354023"/>
                  </a:xfrm>
                  <a:custGeom>
                    <a:avLst/>
                    <a:gdLst>
                      <a:gd name="connsiteX0" fmla="*/ 791138 w 799039"/>
                      <a:gd name="connsiteY0" fmla="*/ 0 h 1391388"/>
                      <a:gd name="connsiteX1" fmla="*/ 718567 w 799039"/>
                      <a:gd name="connsiteY1" fmla="*/ 203200 h 1391388"/>
                      <a:gd name="connsiteX2" fmla="*/ 406510 w 799039"/>
                      <a:gd name="connsiteY2" fmla="*/ 391886 h 1391388"/>
                      <a:gd name="connsiteX3" fmla="*/ 174281 w 799039"/>
                      <a:gd name="connsiteY3" fmla="*/ 508000 h 1391388"/>
                      <a:gd name="connsiteX4" fmla="*/ 36396 w 799039"/>
                      <a:gd name="connsiteY4" fmla="*/ 595086 h 1391388"/>
                      <a:gd name="connsiteX5" fmla="*/ 110 w 799039"/>
                      <a:gd name="connsiteY5" fmla="*/ 660400 h 1391388"/>
                      <a:gd name="connsiteX6" fmla="*/ 43653 w 799039"/>
                      <a:gd name="connsiteY6" fmla="*/ 769257 h 1391388"/>
                      <a:gd name="connsiteX7" fmla="*/ 246853 w 799039"/>
                      <a:gd name="connsiteY7" fmla="*/ 892629 h 1391388"/>
                      <a:gd name="connsiteX8" fmla="*/ 493596 w 799039"/>
                      <a:gd name="connsiteY8" fmla="*/ 1008743 h 1391388"/>
                      <a:gd name="connsiteX9" fmla="*/ 711310 w 799039"/>
                      <a:gd name="connsiteY9" fmla="*/ 1168400 h 1391388"/>
                      <a:gd name="connsiteX10" fmla="*/ 776624 w 799039"/>
                      <a:gd name="connsiteY10" fmla="*/ 1277257 h 1391388"/>
                      <a:gd name="connsiteX11" fmla="*/ 798396 w 799039"/>
                      <a:gd name="connsiteY11" fmla="*/ 1386114 h 1391388"/>
                      <a:gd name="connsiteX12" fmla="*/ 791138 w 799039"/>
                      <a:gd name="connsiteY12" fmla="*/ 1364343 h 1391388"/>
                      <a:gd name="connsiteX0" fmla="*/ 797726 w 805627"/>
                      <a:gd name="connsiteY0" fmla="*/ 0 h 1391388"/>
                      <a:gd name="connsiteX1" fmla="*/ 725155 w 805627"/>
                      <a:gd name="connsiteY1" fmla="*/ 203200 h 1391388"/>
                      <a:gd name="connsiteX2" fmla="*/ 413098 w 805627"/>
                      <a:gd name="connsiteY2" fmla="*/ 391886 h 1391388"/>
                      <a:gd name="connsiteX3" fmla="*/ 180869 w 805627"/>
                      <a:gd name="connsiteY3" fmla="*/ 508000 h 1391388"/>
                      <a:gd name="connsiteX4" fmla="*/ 42984 w 805627"/>
                      <a:gd name="connsiteY4" fmla="*/ 595086 h 1391388"/>
                      <a:gd name="connsiteX5" fmla="*/ 72 w 805627"/>
                      <a:gd name="connsiteY5" fmla="*/ 676965 h 1391388"/>
                      <a:gd name="connsiteX6" fmla="*/ 50241 w 805627"/>
                      <a:gd name="connsiteY6" fmla="*/ 769257 h 1391388"/>
                      <a:gd name="connsiteX7" fmla="*/ 253441 w 805627"/>
                      <a:gd name="connsiteY7" fmla="*/ 892629 h 1391388"/>
                      <a:gd name="connsiteX8" fmla="*/ 500184 w 805627"/>
                      <a:gd name="connsiteY8" fmla="*/ 1008743 h 1391388"/>
                      <a:gd name="connsiteX9" fmla="*/ 717898 w 805627"/>
                      <a:gd name="connsiteY9" fmla="*/ 1168400 h 1391388"/>
                      <a:gd name="connsiteX10" fmla="*/ 783212 w 805627"/>
                      <a:gd name="connsiteY10" fmla="*/ 1277257 h 1391388"/>
                      <a:gd name="connsiteX11" fmla="*/ 804984 w 805627"/>
                      <a:gd name="connsiteY11" fmla="*/ 1386114 h 1391388"/>
                      <a:gd name="connsiteX12" fmla="*/ 797726 w 805627"/>
                      <a:gd name="connsiteY12" fmla="*/ 1364343 h 1391388"/>
                      <a:gd name="connsiteX0" fmla="*/ 797726 w 805627"/>
                      <a:gd name="connsiteY0" fmla="*/ 0 h 1391388"/>
                      <a:gd name="connsiteX1" fmla="*/ 725155 w 805627"/>
                      <a:gd name="connsiteY1" fmla="*/ 203200 h 1391388"/>
                      <a:gd name="connsiteX2" fmla="*/ 413098 w 805627"/>
                      <a:gd name="connsiteY2" fmla="*/ 391886 h 1391388"/>
                      <a:gd name="connsiteX3" fmla="*/ 180869 w 805627"/>
                      <a:gd name="connsiteY3" fmla="*/ 508000 h 1391388"/>
                      <a:gd name="connsiteX4" fmla="*/ 42984 w 805627"/>
                      <a:gd name="connsiteY4" fmla="*/ 581834 h 1391388"/>
                      <a:gd name="connsiteX5" fmla="*/ 72 w 805627"/>
                      <a:gd name="connsiteY5" fmla="*/ 676965 h 1391388"/>
                      <a:gd name="connsiteX6" fmla="*/ 50241 w 805627"/>
                      <a:gd name="connsiteY6" fmla="*/ 769257 h 1391388"/>
                      <a:gd name="connsiteX7" fmla="*/ 253441 w 805627"/>
                      <a:gd name="connsiteY7" fmla="*/ 892629 h 1391388"/>
                      <a:gd name="connsiteX8" fmla="*/ 500184 w 805627"/>
                      <a:gd name="connsiteY8" fmla="*/ 1008743 h 1391388"/>
                      <a:gd name="connsiteX9" fmla="*/ 717898 w 805627"/>
                      <a:gd name="connsiteY9" fmla="*/ 1168400 h 1391388"/>
                      <a:gd name="connsiteX10" fmla="*/ 783212 w 805627"/>
                      <a:gd name="connsiteY10" fmla="*/ 1277257 h 1391388"/>
                      <a:gd name="connsiteX11" fmla="*/ 804984 w 805627"/>
                      <a:gd name="connsiteY11" fmla="*/ 1386114 h 1391388"/>
                      <a:gd name="connsiteX12" fmla="*/ 797726 w 805627"/>
                      <a:gd name="connsiteY12" fmla="*/ 1364343 h 1391388"/>
                      <a:gd name="connsiteX0" fmla="*/ 797726 w 805627"/>
                      <a:gd name="connsiteY0" fmla="*/ 0 h 1391388"/>
                      <a:gd name="connsiteX1" fmla="*/ 725155 w 805627"/>
                      <a:gd name="connsiteY1" fmla="*/ 203200 h 1391388"/>
                      <a:gd name="connsiteX2" fmla="*/ 413098 w 805627"/>
                      <a:gd name="connsiteY2" fmla="*/ 391886 h 1391388"/>
                      <a:gd name="connsiteX3" fmla="*/ 180869 w 805627"/>
                      <a:gd name="connsiteY3" fmla="*/ 508000 h 1391388"/>
                      <a:gd name="connsiteX4" fmla="*/ 42984 w 805627"/>
                      <a:gd name="connsiteY4" fmla="*/ 581834 h 1391388"/>
                      <a:gd name="connsiteX5" fmla="*/ 72 w 805627"/>
                      <a:gd name="connsiteY5" fmla="*/ 663713 h 1391388"/>
                      <a:gd name="connsiteX6" fmla="*/ 50241 w 805627"/>
                      <a:gd name="connsiteY6" fmla="*/ 769257 h 1391388"/>
                      <a:gd name="connsiteX7" fmla="*/ 253441 w 805627"/>
                      <a:gd name="connsiteY7" fmla="*/ 892629 h 1391388"/>
                      <a:gd name="connsiteX8" fmla="*/ 500184 w 805627"/>
                      <a:gd name="connsiteY8" fmla="*/ 1008743 h 1391388"/>
                      <a:gd name="connsiteX9" fmla="*/ 717898 w 805627"/>
                      <a:gd name="connsiteY9" fmla="*/ 1168400 h 1391388"/>
                      <a:gd name="connsiteX10" fmla="*/ 783212 w 805627"/>
                      <a:gd name="connsiteY10" fmla="*/ 1277257 h 1391388"/>
                      <a:gd name="connsiteX11" fmla="*/ 804984 w 805627"/>
                      <a:gd name="connsiteY11" fmla="*/ 1386114 h 1391388"/>
                      <a:gd name="connsiteX12" fmla="*/ 797726 w 805627"/>
                      <a:gd name="connsiteY12" fmla="*/ 1364343 h 1391388"/>
                      <a:gd name="connsiteX0" fmla="*/ 798495 w 806396"/>
                      <a:gd name="connsiteY0" fmla="*/ 0 h 1391388"/>
                      <a:gd name="connsiteX1" fmla="*/ 725924 w 806396"/>
                      <a:gd name="connsiteY1" fmla="*/ 203200 h 1391388"/>
                      <a:gd name="connsiteX2" fmla="*/ 413867 w 806396"/>
                      <a:gd name="connsiteY2" fmla="*/ 391886 h 1391388"/>
                      <a:gd name="connsiteX3" fmla="*/ 181638 w 806396"/>
                      <a:gd name="connsiteY3" fmla="*/ 508000 h 1391388"/>
                      <a:gd name="connsiteX4" fmla="*/ 43753 w 806396"/>
                      <a:gd name="connsiteY4" fmla="*/ 581834 h 1391388"/>
                      <a:gd name="connsiteX5" fmla="*/ 841 w 806396"/>
                      <a:gd name="connsiteY5" fmla="*/ 663713 h 1391388"/>
                      <a:gd name="connsiteX6" fmla="*/ 51010 w 806396"/>
                      <a:gd name="connsiteY6" fmla="*/ 769257 h 1391388"/>
                      <a:gd name="connsiteX7" fmla="*/ 254210 w 806396"/>
                      <a:gd name="connsiteY7" fmla="*/ 892629 h 1391388"/>
                      <a:gd name="connsiteX8" fmla="*/ 500953 w 806396"/>
                      <a:gd name="connsiteY8" fmla="*/ 1008743 h 1391388"/>
                      <a:gd name="connsiteX9" fmla="*/ 718667 w 806396"/>
                      <a:gd name="connsiteY9" fmla="*/ 1168400 h 1391388"/>
                      <a:gd name="connsiteX10" fmla="*/ 783981 w 806396"/>
                      <a:gd name="connsiteY10" fmla="*/ 1277257 h 1391388"/>
                      <a:gd name="connsiteX11" fmla="*/ 805753 w 806396"/>
                      <a:gd name="connsiteY11" fmla="*/ 1386114 h 1391388"/>
                      <a:gd name="connsiteX12" fmla="*/ 798495 w 806396"/>
                      <a:gd name="connsiteY12" fmla="*/ 1364343 h 1391388"/>
                      <a:gd name="connsiteX0" fmla="*/ 816398 w 824299"/>
                      <a:gd name="connsiteY0" fmla="*/ 0 h 1391388"/>
                      <a:gd name="connsiteX1" fmla="*/ 743827 w 824299"/>
                      <a:gd name="connsiteY1" fmla="*/ 203200 h 1391388"/>
                      <a:gd name="connsiteX2" fmla="*/ 431770 w 824299"/>
                      <a:gd name="connsiteY2" fmla="*/ 391886 h 1391388"/>
                      <a:gd name="connsiteX3" fmla="*/ 199541 w 824299"/>
                      <a:gd name="connsiteY3" fmla="*/ 508000 h 1391388"/>
                      <a:gd name="connsiteX4" fmla="*/ 61656 w 824299"/>
                      <a:gd name="connsiteY4" fmla="*/ 581834 h 1391388"/>
                      <a:gd name="connsiteX5" fmla="*/ 35 w 824299"/>
                      <a:gd name="connsiteY5" fmla="*/ 670729 h 1391388"/>
                      <a:gd name="connsiteX6" fmla="*/ 68913 w 824299"/>
                      <a:gd name="connsiteY6" fmla="*/ 769257 h 1391388"/>
                      <a:gd name="connsiteX7" fmla="*/ 272113 w 824299"/>
                      <a:gd name="connsiteY7" fmla="*/ 892629 h 1391388"/>
                      <a:gd name="connsiteX8" fmla="*/ 518856 w 824299"/>
                      <a:gd name="connsiteY8" fmla="*/ 1008743 h 1391388"/>
                      <a:gd name="connsiteX9" fmla="*/ 736570 w 824299"/>
                      <a:gd name="connsiteY9" fmla="*/ 1168400 h 1391388"/>
                      <a:gd name="connsiteX10" fmla="*/ 801884 w 824299"/>
                      <a:gd name="connsiteY10" fmla="*/ 1277257 h 1391388"/>
                      <a:gd name="connsiteX11" fmla="*/ 823656 w 824299"/>
                      <a:gd name="connsiteY11" fmla="*/ 1386114 h 1391388"/>
                      <a:gd name="connsiteX12" fmla="*/ 816398 w 824299"/>
                      <a:gd name="connsiteY12" fmla="*/ 1364343 h 1391388"/>
                      <a:gd name="connsiteX0" fmla="*/ 816398 w 824299"/>
                      <a:gd name="connsiteY0" fmla="*/ 0 h 1391388"/>
                      <a:gd name="connsiteX1" fmla="*/ 743827 w 824299"/>
                      <a:gd name="connsiteY1" fmla="*/ 203200 h 1391388"/>
                      <a:gd name="connsiteX2" fmla="*/ 431770 w 824299"/>
                      <a:gd name="connsiteY2" fmla="*/ 391886 h 1391388"/>
                      <a:gd name="connsiteX3" fmla="*/ 199541 w 824299"/>
                      <a:gd name="connsiteY3" fmla="*/ 508000 h 1391388"/>
                      <a:gd name="connsiteX4" fmla="*/ 61656 w 824299"/>
                      <a:gd name="connsiteY4" fmla="*/ 581834 h 1391388"/>
                      <a:gd name="connsiteX5" fmla="*/ 35 w 824299"/>
                      <a:gd name="connsiteY5" fmla="*/ 670729 h 1391388"/>
                      <a:gd name="connsiteX6" fmla="*/ 68913 w 824299"/>
                      <a:gd name="connsiteY6" fmla="*/ 769257 h 1391388"/>
                      <a:gd name="connsiteX7" fmla="*/ 272113 w 824299"/>
                      <a:gd name="connsiteY7" fmla="*/ 892629 h 1391388"/>
                      <a:gd name="connsiteX8" fmla="*/ 518856 w 824299"/>
                      <a:gd name="connsiteY8" fmla="*/ 1008743 h 1391388"/>
                      <a:gd name="connsiteX9" fmla="*/ 736570 w 824299"/>
                      <a:gd name="connsiteY9" fmla="*/ 1168400 h 1391388"/>
                      <a:gd name="connsiteX10" fmla="*/ 801884 w 824299"/>
                      <a:gd name="connsiteY10" fmla="*/ 1277257 h 1391388"/>
                      <a:gd name="connsiteX11" fmla="*/ 823656 w 824299"/>
                      <a:gd name="connsiteY11" fmla="*/ 1386114 h 1391388"/>
                      <a:gd name="connsiteX12" fmla="*/ 816398 w 824299"/>
                      <a:gd name="connsiteY12" fmla="*/ 1364343 h 1391388"/>
                      <a:gd name="connsiteX0" fmla="*/ 816398 w 816398"/>
                      <a:gd name="connsiteY0" fmla="*/ 0 h 1364343"/>
                      <a:gd name="connsiteX1" fmla="*/ 743827 w 816398"/>
                      <a:gd name="connsiteY1" fmla="*/ 203200 h 1364343"/>
                      <a:gd name="connsiteX2" fmla="*/ 431770 w 816398"/>
                      <a:gd name="connsiteY2" fmla="*/ 391886 h 1364343"/>
                      <a:gd name="connsiteX3" fmla="*/ 199541 w 816398"/>
                      <a:gd name="connsiteY3" fmla="*/ 508000 h 1364343"/>
                      <a:gd name="connsiteX4" fmla="*/ 61656 w 816398"/>
                      <a:gd name="connsiteY4" fmla="*/ 581834 h 1364343"/>
                      <a:gd name="connsiteX5" fmla="*/ 35 w 816398"/>
                      <a:gd name="connsiteY5" fmla="*/ 670729 h 1364343"/>
                      <a:gd name="connsiteX6" fmla="*/ 68913 w 816398"/>
                      <a:gd name="connsiteY6" fmla="*/ 769257 h 1364343"/>
                      <a:gd name="connsiteX7" fmla="*/ 272113 w 816398"/>
                      <a:gd name="connsiteY7" fmla="*/ 892629 h 1364343"/>
                      <a:gd name="connsiteX8" fmla="*/ 518856 w 816398"/>
                      <a:gd name="connsiteY8" fmla="*/ 1008743 h 1364343"/>
                      <a:gd name="connsiteX9" fmla="*/ 736570 w 816398"/>
                      <a:gd name="connsiteY9" fmla="*/ 1168400 h 1364343"/>
                      <a:gd name="connsiteX10" fmla="*/ 801884 w 816398"/>
                      <a:gd name="connsiteY10" fmla="*/ 1277257 h 1364343"/>
                      <a:gd name="connsiteX11" fmla="*/ 816398 w 816398"/>
                      <a:gd name="connsiteY11" fmla="*/ 1364343 h 1364343"/>
                      <a:gd name="connsiteX0" fmla="*/ 816398 w 816398"/>
                      <a:gd name="connsiteY0" fmla="*/ 0 h 1364343"/>
                      <a:gd name="connsiteX1" fmla="*/ 743827 w 816398"/>
                      <a:gd name="connsiteY1" fmla="*/ 203200 h 1364343"/>
                      <a:gd name="connsiteX2" fmla="*/ 431770 w 816398"/>
                      <a:gd name="connsiteY2" fmla="*/ 391886 h 1364343"/>
                      <a:gd name="connsiteX3" fmla="*/ 199541 w 816398"/>
                      <a:gd name="connsiteY3" fmla="*/ 508000 h 1364343"/>
                      <a:gd name="connsiteX4" fmla="*/ 61656 w 816398"/>
                      <a:gd name="connsiteY4" fmla="*/ 581834 h 1364343"/>
                      <a:gd name="connsiteX5" fmla="*/ 35 w 816398"/>
                      <a:gd name="connsiteY5" fmla="*/ 670729 h 1364343"/>
                      <a:gd name="connsiteX6" fmla="*/ 68913 w 816398"/>
                      <a:gd name="connsiteY6" fmla="*/ 769257 h 1364343"/>
                      <a:gd name="connsiteX7" fmla="*/ 272113 w 816398"/>
                      <a:gd name="connsiteY7" fmla="*/ 892629 h 1364343"/>
                      <a:gd name="connsiteX8" fmla="*/ 518856 w 816398"/>
                      <a:gd name="connsiteY8" fmla="*/ 1008743 h 1364343"/>
                      <a:gd name="connsiteX9" fmla="*/ 736570 w 816398"/>
                      <a:gd name="connsiteY9" fmla="*/ 1168400 h 1364343"/>
                      <a:gd name="connsiteX10" fmla="*/ 816398 w 816398"/>
                      <a:gd name="connsiteY10" fmla="*/ 1364343 h 1364343"/>
                      <a:gd name="connsiteX0" fmla="*/ 816398 w 816398"/>
                      <a:gd name="connsiteY0" fmla="*/ 0 h 1364343"/>
                      <a:gd name="connsiteX1" fmla="*/ 743827 w 816398"/>
                      <a:gd name="connsiteY1" fmla="*/ 203200 h 1364343"/>
                      <a:gd name="connsiteX2" fmla="*/ 431770 w 816398"/>
                      <a:gd name="connsiteY2" fmla="*/ 391886 h 1364343"/>
                      <a:gd name="connsiteX3" fmla="*/ 199541 w 816398"/>
                      <a:gd name="connsiteY3" fmla="*/ 508000 h 1364343"/>
                      <a:gd name="connsiteX4" fmla="*/ 61656 w 816398"/>
                      <a:gd name="connsiteY4" fmla="*/ 581834 h 1364343"/>
                      <a:gd name="connsiteX5" fmla="*/ 35 w 816398"/>
                      <a:gd name="connsiteY5" fmla="*/ 670729 h 1364343"/>
                      <a:gd name="connsiteX6" fmla="*/ 68913 w 816398"/>
                      <a:gd name="connsiteY6" fmla="*/ 769257 h 1364343"/>
                      <a:gd name="connsiteX7" fmla="*/ 272113 w 816398"/>
                      <a:gd name="connsiteY7" fmla="*/ 892629 h 1364343"/>
                      <a:gd name="connsiteX8" fmla="*/ 518856 w 816398"/>
                      <a:gd name="connsiteY8" fmla="*/ 1008743 h 1364343"/>
                      <a:gd name="connsiteX9" fmla="*/ 736570 w 816398"/>
                      <a:gd name="connsiteY9" fmla="*/ 1168400 h 1364343"/>
                      <a:gd name="connsiteX10" fmla="*/ 816398 w 816398"/>
                      <a:gd name="connsiteY10" fmla="*/ 1364343 h 1364343"/>
                      <a:gd name="connsiteX0" fmla="*/ 816398 w 816398"/>
                      <a:gd name="connsiteY0" fmla="*/ 0 h 1364343"/>
                      <a:gd name="connsiteX1" fmla="*/ 743827 w 816398"/>
                      <a:gd name="connsiteY1" fmla="*/ 203200 h 1364343"/>
                      <a:gd name="connsiteX2" fmla="*/ 431770 w 816398"/>
                      <a:gd name="connsiteY2" fmla="*/ 391886 h 1364343"/>
                      <a:gd name="connsiteX3" fmla="*/ 199541 w 816398"/>
                      <a:gd name="connsiteY3" fmla="*/ 508000 h 1364343"/>
                      <a:gd name="connsiteX4" fmla="*/ 61656 w 816398"/>
                      <a:gd name="connsiteY4" fmla="*/ 581834 h 1364343"/>
                      <a:gd name="connsiteX5" fmla="*/ 35 w 816398"/>
                      <a:gd name="connsiteY5" fmla="*/ 670729 h 1364343"/>
                      <a:gd name="connsiteX6" fmla="*/ 68913 w 816398"/>
                      <a:gd name="connsiteY6" fmla="*/ 769257 h 1364343"/>
                      <a:gd name="connsiteX7" fmla="*/ 272113 w 816398"/>
                      <a:gd name="connsiteY7" fmla="*/ 892629 h 1364343"/>
                      <a:gd name="connsiteX8" fmla="*/ 736570 w 816398"/>
                      <a:gd name="connsiteY8" fmla="*/ 1168400 h 1364343"/>
                      <a:gd name="connsiteX9" fmla="*/ 816398 w 816398"/>
                      <a:gd name="connsiteY9" fmla="*/ 1364343 h 1364343"/>
                      <a:gd name="connsiteX0" fmla="*/ 827656 w 827656"/>
                      <a:gd name="connsiteY0" fmla="*/ 0 h 1364343"/>
                      <a:gd name="connsiteX1" fmla="*/ 755085 w 827656"/>
                      <a:gd name="connsiteY1" fmla="*/ 203200 h 1364343"/>
                      <a:gd name="connsiteX2" fmla="*/ 443028 w 827656"/>
                      <a:gd name="connsiteY2" fmla="*/ 391886 h 1364343"/>
                      <a:gd name="connsiteX3" fmla="*/ 210799 w 827656"/>
                      <a:gd name="connsiteY3" fmla="*/ 508000 h 1364343"/>
                      <a:gd name="connsiteX4" fmla="*/ 72914 w 827656"/>
                      <a:gd name="connsiteY4" fmla="*/ 581834 h 1364343"/>
                      <a:gd name="connsiteX5" fmla="*/ 11293 w 827656"/>
                      <a:gd name="connsiteY5" fmla="*/ 670729 h 1364343"/>
                      <a:gd name="connsiteX6" fmla="*/ 80171 w 827656"/>
                      <a:gd name="connsiteY6" fmla="*/ 769257 h 1364343"/>
                      <a:gd name="connsiteX7" fmla="*/ 747828 w 827656"/>
                      <a:gd name="connsiteY7" fmla="*/ 1168400 h 1364343"/>
                      <a:gd name="connsiteX8" fmla="*/ 827656 w 827656"/>
                      <a:gd name="connsiteY8" fmla="*/ 1364343 h 1364343"/>
                      <a:gd name="connsiteX0" fmla="*/ 827656 w 829942"/>
                      <a:gd name="connsiteY0" fmla="*/ 0 h 1364343"/>
                      <a:gd name="connsiteX1" fmla="*/ 755085 w 829942"/>
                      <a:gd name="connsiteY1" fmla="*/ 203200 h 1364343"/>
                      <a:gd name="connsiteX2" fmla="*/ 210799 w 829942"/>
                      <a:gd name="connsiteY2" fmla="*/ 508000 h 1364343"/>
                      <a:gd name="connsiteX3" fmla="*/ 72914 w 829942"/>
                      <a:gd name="connsiteY3" fmla="*/ 581834 h 1364343"/>
                      <a:gd name="connsiteX4" fmla="*/ 11293 w 829942"/>
                      <a:gd name="connsiteY4" fmla="*/ 670729 h 1364343"/>
                      <a:gd name="connsiteX5" fmla="*/ 80171 w 829942"/>
                      <a:gd name="connsiteY5" fmla="*/ 769257 h 1364343"/>
                      <a:gd name="connsiteX6" fmla="*/ 747828 w 829942"/>
                      <a:gd name="connsiteY6" fmla="*/ 1168400 h 1364343"/>
                      <a:gd name="connsiteX7" fmla="*/ 827656 w 829942"/>
                      <a:gd name="connsiteY7" fmla="*/ 1364343 h 1364343"/>
                      <a:gd name="connsiteX0" fmla="*/ 832492 w 841974"/>
                      <a:gd name="connsiteY0" fmla="*/ 0 h 1364343"/>
                      <a:gd name="connsiteX1" fmla="*/ 759921 w 841974"/>
                      <a:gd name="connsiteY1" fmla="*/ 203200 h 1364343"/>
                      <a:gd name="connsiteX2" fmla="*/ 77750 w 841974"/>
                      <a:gd name="connsiteY2" fmla="*/ 581834 h 1364343"/>
                      <a:gd name="connsiteX3" fmla="*/ 16129 w 841974"/>
                      <a:gd name="connsiteY3" fmla="*/ 670729 h 1364343"/>
                      <a:gd name="connsiteX4" fmla="*/ 85007 w 841974"/>
                      <a:gd name="connsiteY4" fmla="*/ 769257 h 1364343"/>
                      <a:gd name="connsiteX5" fmla="*/ 752664 w 841974"/>
                      <a:gd name="connsiteY5" fmla="*/ 1168400 h 1364343"/>
                      <a:gd name="connsiteX6" fmla="*/ 832492 w 841974"/>
                      <a:gd name="connsiteY6" fmla="*/ 1364343 h 1364343"/>
                      <a:gd name="connsiteX0" fmla="*/ 825832 w 835314"/>
                      <a:gd name="connsiteY0" fmla="*/ 0 h 1364343"/>
                      <a:gd name="connsiteX1" fmla="*/ 753261 w 835314"/>
                      <a:gd name="connsiteY1" fmla="*/ 203200 h 1364343"/>
                      <a:gd name="connsiteX2" fmla="*/ 71090 w 835314"/>
                      <a:gd name="connsiteY2" fmla="*/ 581834 h 1364343"/>
                      <a:gd name="connsiteX3" fmla="*/ 21953 w 835314"/>
                      <a:gd name="connsiteY3" fmla="*/ 670729 h 1364343"/>
                      <a:gd name="connsiteX4" fmla="*/ 78347 w 835314"/>
                      <a:gd name="connsiteY4" fmla="*/ 769257 h 1364343"/>
                      <a:gd name="connsiteX5" fmla="*/ 746004 w 835314"/>
                      <a:gd name="connsiteY5" fmla="*/ 1168400 h 1364343"/>
                      <a:gd name="connsiteX6" fmla="*/ 825832 w 835314"/>
                      <a:gd name="connsiteY6" fmla="*/ 1364343 h 1364343"/>
                      <a:gd name="connsiteX0" fmla="*/ 823022 w 830204"/>
                      <a:gd name="connsiteY0" fmla="*/ 0 h 1364343"/>
                      <a:gd name="connsiteX1" fmla="*/ 750451 w 830204"/>
                      <a:gd name="connsiteY1" fmla="*/ 203200 h 1364343"/>
                      <a:gd name="connsiteX2" fmla="*/ 108851 w 830204"/>
                      <a:gd name="connsiteY2" fmla="*/ 569351 h 1364343"/>
                      <a:gd name="connsiteX3" fmla="*/ 19143 w 830204"/>
                      <a:gd name="connsiteY3" fmla="*/ 670729 h 1364343"/>
                      <a:gd name="connsiteX4" fmla="*/ 75537 w 830204"/>
                      <a:gd name="connsiteY4" fmla="*/ 769257 h 1364343"/>
                      <a:gd name="connsiteX5" fmla="*/ 743194 w 830204"/>
                      <a:gd name="connsiteY5" fmla="*/ 1168400 h 1364343"/>
                      <a:gd name="connsiteX6" fmla="*/ 823022 w 830204"/>
                      <a:gd name="connsiteY6" fmla="*/ 1364343 h 1364343"/>
                      <a:gd name="connsiteX0" fmla="*/ 810603 w 817785"/>
                      <a:gd name="connsiteY0" fmla="*/ 0 h 1364343"/>
                      <a:gd name="connsiteX1" fmla="*/ 738032 w 817785"/>
                      <a:gd name="connsiteY1" fmla="*/ 203200 h 1364343"/>
                      <a:gd name="connsiteX2" fmla="*/ 96432 w 817785"/>
                      <a:gd name="connsiteY2" fmla="*/ 569351 h 1364343"/>
                      <a:gd name="connsiteX3" fmla="*/ 6724 w 817785"/>
                      <a:gd name="connsiteY3" fmla="*/ 670729 h 1364343"/>
                      <a:gd name="connsiteX4" fmla="*/ 88084 w 817785"/>
                      <a:gd name="connsiteY4" fmla="*/ 775498 h 1364343"/>
                      <a:gd name="connsiteX5" fmla="*/ 730775 w 817785"/>
                      <a:gd name="connsiteY5" fmla="*/ 1168400 h 1364343"/>
                      <a:gd name="connsiteX6" fmla="*/ 810603 w 817785"/>
                      <a:gd name="connsiteY6" fmla="*/ 1364343 h 1364343"/>
                      <a:gd name="connsiteX0" fmla="*/ 810603 w 817785"/>
                      <a:gd name="connsiteY0" fmla="*/ 0 h 1364343"/>
                      <a:gd name="connsiteX1" fmla="*/ 738032 w 817785"/>
                      <a:gd name="connsiteY1" fmla="*/ 203200 h 1364343"/>
                      <a:gd name="connsiteX2" fmla="*/ 96432 w 817785"/>
                      <a:gd name="connsiteY2" fmla="*/ 569351 h 1364343"/>
                      <a:gd name="connsiteX3" fmla="*/ 6724 w 817785"/>
                      <a:gd name="connsiteY3" fmla="*/ 670729 h 1364343"/>
                      <a:gd name="connsiteX4" fmla="*/ 88084 w 817785"/>
                      <a:gd name="connsiteY4" fmla="*/ 775498 h 1364343"/>
                      <a:gd name="connsiteX5" fmla="*/ 730775 w 817785"/>
                      <a:gd name="connsiteY5" fmla="*/ 1168400 h 1364343"/>
                      <a:gd name="connsiteX6" fmla="*/ 810603 w 817785"/>
                      <a:gd name="connsiteY6" fmla="*/ 1364343 h 1364343"/>
                      <a:gd name="connsiteX0" fmla="*/ 735780 w 742962"/>
                      <a:gd name="connsiteY0" fmla="*/ 0 h 1364343"/>
                      <a:gd name="connsiteX1" fmla="*/ 663209 w 742962"/>
                      <a:gd name="connsiteY1" fmla="*/ 203200 h 1364343"/>
                      <a:gd name="connsiteX2" fmla="*/ 21609 w 742962"/>
                      <a:gd name="connsiteY2" fmla="*/ 569351 h 1364343"/>
                      <a:gd name="connsiteX3" fmla="*/ 206533 w 742962"/>
                      <a:gd name="connsiteY3" fmla="*/ 686333 h 1364343"/>
                      <a:gd name="connsiteX4" fmla="*/ 13261 w 742962"/>
                      <a:gd name="connsiteY4" fmla="*/ 775498 h 1364343"/>
                      <a:gd name="connsiteX5" fmla="*/ 655952 w 742962"/>
                      <a:gd name="connsiteY5" fmla="*/ 1168400 h 1364343"/>
                      <a:gd name="connsiteX6" fmla="*/ 735780 w 742962"/>
                      <a:gd name="connsiteY6" fmla="*/ 1364343 h 1364343"/>
                      <a:gd name="connsiteX0" fmla="*/ 819944 w 827126"/>
                      <a:gd name="connsiteY0" fmla="*/ 0 h 1364343"/>
                      <a:gd name="connsiteX1" fmla="*/ 747373 w 827126"/>
                      <a:gd name="connsiteY1" fmla="*/ 203200 h 1364343"/>
                      <a:gd name="connsiteX2" fmla="*/ 105773 w 827126"/>
                      <a:gd name="connsiteY2" fmla="*/ 569351 h 1364343"/>
                      <a:gd name="connsiteX3" fmla="*/ 3582 w 827126"/>
                      <a:gd name="connsiteY3" fmla="*/ 670729 h 1364343"/>
                      <a:gd name="connsiteX4" fmla="*/ 97425 w 827126"/>
                      <a:gd name="connsiteY4" fmla="*/ 775498 h 1364343"/>
                      <a:gd name="connsiteX5" fmla="*/ 740116 w 827126"/>
                      <a:gd name="connsiteY5" fmla="*/ 1168400 h 1364343"/>
                      <a:gd name="connsiteX6" fmla="*/ 819944 w 827126"/>
                      <a:gd name="connsiteY6" fmla="*/ 1364343 h 1364343"/>
                      <a:gd name="connsiteX0" fmla="*/ 867459 w 880625"/>
                      <a:gd name="connsiteY0" fmla="*/ 0 h 1364343"/>
                      <a:gd name="connsiteX1" fmla="*/ 794888 w 880625"/>
                      <a:gd name="connsiteY1" fmla="*/ 203200 h 1364343"/>
                      <a:gd name="connsiteX2" fmla="*/ 51097 w 880625"/>
                      <a:gd name="connsiteY2" fmla="*/ 670729 h 1364343"/>
                      <a:gd name="connsiteX3" fmla="*/ 144940 w 880625"/>
                      <a:gd name="connsiteY3" fmla="*/ 775498 h 1364343"/>
                      <a:gd name="connsiteX4" fmla="*/ 787631 w 880625"/>
                      <a:gd name="connsiteY4" fmla="*/ 1168400 h 1364343"/>
                      <a:gd name="connsiteX5" fmla="*/ 867459 w 880625"/>
                      <a:gd name="connsiteY5" fmla="*/ 1364343 h 1364343"/>
                      <a:gd name="connsiteX0" fmla="*/ 816364 w 829530"/>
                      <a:gd name="connsiteY0" fmla="*/ 0 h 1364343"/>
                      <a:gd name="connsiteX1" fmla="*/ 743793 w 829530"/>
                      <a:gd name="connsiteY1" fmla="*/ 203200 h 1364343"/>
                      <a:gd name="connsiteX2" fmla="*/ 2 w 829530"/>
                      <a:gd name="connsiteY2" fmla="*/ 670729 h 1364343"/>
                      <a:gd name="connsiteX3" fmla="*/ 736536 w 829530"/>
                      <a:gd name="connsiteY3" fmla="*/ 1168400 h 1364343"/>
                      <a:gd name="connsiteX4" fmla="*/ 816364 w 829530"/>
                      <a:gd name="connsiteY4" fmla="*/ 1364343 h 1364343"/>
                      <a:gd name="connsiteX0" fmla="*/ 826683 w 840484"/>
                      <a:gd name="connsiteY0" fmla="*/ 0 h 1364343"/>
                      <a:gd name="connsiteX1" fmla="*/ 754112 w 840484"/>
                      <a:gd name="connsiteY1" fmla="*/ 203200 h 1364343"/>
                      <a:gd name="connsiteX2" fmla="*/ 1 w 840484"/>
                      <a:gd name="connsiteY2" fmla="*/ 670729 h 1364343"/>
                      <a:gd name="connsiteX3" fmla="*/ 746855 w 840484"/>
                      <a:gd name="connsiteY3" fmla="*/ 1168400 h 1364343"/>
                      <a:gd name="connsiteX4" fmla="*/ 826683 w 840484"/>
                      <a:gd name="connsiteY4" fmla="*/ 1364343 h 1364343"/>
                      <a:gd name="connsiteX0" fmla="*/ 826683 w 840484"/>
                      <a:gd name="connsiteY0" fmla="*/ 0 h 1364343"/>
                      <a:gd name="connsiteX1" fmla="*/ 754112 w 840484"/>
                      <a:gd name="connsiteY1" fmla="*/ 203200 h 1364343"/>
                      <a:gd name="connsiteX2" fmla="*/ 1 w 840484"/>
                      <a:gd name="connsiteY2" fmla="*/ 670729 h 1364343"/>
                      <a:gd name="connsiteX3" fmla="*/ 746855 w 840484"/>
                      <a:gd name="connsiteY3" fmla="*/ 1168400 h 1364343"/>
                      <a:gd name="connsiteX4" fmla="*/ 839068 w 840484"/>
                      <a:gd name="connsiteY4" fmla="*/ 1364343 h 1364343"/>
                      <a:gd name="connsiteX0" fmla="*/ 826683 w 840484"/>
                      <a:gd name="connsiteY0" fmla="*/ 0 h 1364343"/>
                      <a:gd name="connsiteX1" fmla="*/ 754112 w 840484"/>
                      <a:gd name="connsiteY1" fmla="*/ 203200 h 1364343"/>
                      <a:gd name="connsiteX2" fmla="*/ 1 w 840484"/>
                      <a:gd name="connsiteY2" fmla="*/ 670729 h 1364343"/>
                      <a:gd name="connsiteX3" fmla="*/ 746855 w 840484"/>
                      <a:gd name="connsiteY3" fmla="*/ 1168400 h 1364343"/>
                      <a:gd name="connsiteX4" fmla="*/ 839068 w 840484"/>
                      <a:gd name="connsiteY4" fmla="*/ 1364343 h 1364343"/>
                      <a:gd name="connsiteX0" fmla="*/ 826683 w 886746"/>
                      <a:gd name="connsiteY0" fmla="*/ 0 h 1364344"/>
                      <a:gd name="connsiteX1" fmla="*/ 754112 w 886746"/>
                      <a:gd name="connsiteY1" fmla="*/ 203200 h 1364344"/>
                      <a:gd name="connsiteX2" fmla="*/ 1 w 886746"/>
                      <a:gd name="connsiteY2" fmla="*/ 670729 h 1364344"/>
                      <a:gd name="connsiteX3" fmla="*/ 746855 w 886746"/>
                      <a:gd name="connsiteY3" fmla="*/ 1168400 h 1364344"/>
                      <a:gd name="connsiteX4" fmla="*/ 839068 w 886746"/>
                      <a:gd name="connsiteY4" fmla="*/ 1364343 h 1364344"/>
                      <a:gd name="connsiteX0" fmla="*/ 826683 w 840484"/>
                      <a:gd name="connsiteY0" fmla="*/ 0 h 1364343"/>
                      <a:gd name="connsiteX1" fmla="*/ 754112 w 840484"/>
                      <a:gd name="connsiteY1" fmla="*/ 203200 h 1364343"/>
                      <a:gd name="connsiteX2" fmla="*/ 1 w 840484"/>
                      <a:gd name="connsiteY2" fmla="*/ 670729 h 1364343"/>
                      <a:gd name="connsiteX3" fmla="*/ 746855 w 840484"/>
                      <a:gd name="connsiteY3" fmla="*/ 1168400 h 1364343"/>
                      <a:gd name="connsiteX4" fmla="*/ 839068 w 840484"/>
                      <a:gd name="connsiteY4" fmla="*/ 1364343 h 1364343"/>
                      <a:gd name="connsiteX0" fmla="*/ 826683 w 840484"/>
                      <a:gd name="connsiteY0" fmla="*/ 0 h 1364343"/>
                      <a:gd name="connsiteX1" fmla="*/ 754112 w 840484"/>
                      <a:gd name="connsiteY1" fmla="*/ 203200 h 1364343"/>
                      <a:gd name="connsiteX2" fmla="*/ 1 w 840484"/>
                      <a:gd name="connsiteY2" fmla="*/ 670729 h 1364343"/>
                      <a:gd name="connsiteX3" fmla="*/ 746855 w 840484"/>
                      <a:gd name="connsiteY3" fmla="*/ 1168400 h 1364343"/>
                      <a:gd name="connsiteX4" fmla="*/ 839068 w 840484"/>
                      <a:gd name="connsiteY4" fmla="*/ 1364343 h 1364343"/>
                      <a:gd name="connsiteX0" fmla="*/ 826683 w 865765"/>
                      <a:gd name="connsiteY0" fmla="*/ 0 h 1398957"/>
                      <a:gd name="connsiteX1" fmla="*/ 754112 w 865765"/>
                      <a:gd name="connsiteY1" fmla="*/ 203200 h 1398957"/>
                      <a:gd name="connsiteX2" fmla="*/ 1 w 865765"/>
                      <a:gd name="connsiteY2" fmla="*/ 670729 h 1398957"/>
                      <a:gd name="connsiteX3" fmla="*/ 746855 w 865765"/>
                      <a:gd name="connsiteY3" fmla="*/ 1168400 h 1398957"/>
                      <a:gd name="connsiteX4" fmla="*/ 839068 w 865765"/>
                      <a:gd name="connsiteY4" fmla="*/ 1364343 h 1398957"/>
                      <a:gd name="connsiteX0" fmla="*/ 826683 w 840484"/>
                      <a:gd name="connsiteY0" fmla="*/ 0 h 1364343"/>
                      <a:gd name="connsiteX1" fmla="*/ 754112 w 840484"/>
                      <a:gd name="connsiteY1" fmla="*/ 203200 h 1364343"/>
                      <a:gd name="connsiteX2" fmla="*/ 1 w 840484"/>
                      <a:gd name="connsiteY2" fmla="*/ 670729 h 1364343"/>
                      <a:gd name="connsiteX3" fmla="*/ 746855 w 840484"/>
                      <a:gd name="connsiteY3" fmla="*/ 1168400 h 1364343"/>
                      <a:gd name="connsiteX4" fmla="*/ 839068 w 840484"/>
                      <a:gd name="connsiteY4" fmla="*/ 1364343 h 1364343"/>
                      <a:gd name="connsiteX0" fmla="*/ 826683 w 841559"/>
                      <a:gd name="connsiteY0" fmla="*/ 0 h 1364343"/>
                      <a:gd name="connsiteX1" fmla="*/ 754112 w 841559"/>
                      <a:gd name="connsiteY1" fmla="*/ 203200 h 1364343"/>
                      <a:gd name="connsiteX2" fmla="*/ 1 w 841559"/>
                      <a:gd name="connsiteY2" fmla="*/ 670729 h 1364343"/>
                      <a:gd name="connsiteX3" fmla="*/ 746855 w 841559"/>
                      <a:gd name="connsiteY3" fmla="*/ 1168400 h 1364343"/>
                      <a:gd name="connsiteX4" fmla="*/ 839068 w 841559"/>
                      <a:gd name="connsiteY4" fmla="*/ 1364343 h 1364343"/>
                      <a:gd name="connsiteX0" fmla="*/ 827493 w 841294"/>
                      <a:gd name="connsiteY0" fmla="*/ 0 h 1364343"/>
                      <a:gd name="connsiteX1" fmla="*/ 754922 w 841294"/>
                      <a:gd name="connsiteY1" fmla="*/ 203200 h 1364343"/>
                      <a:gd name="connsiteX2" fmla="*/ 811 w 841294"/>
                      <a:gd name="connsiteY2" fmla="*/ 670729 h 1364343"/>
                      <a:gd name="connsiteX3" fmla="*/ 613498 w 841294"/>
                      <a:gd name="connsiteY3" fmla="*/ 1094092 h 1364343"/>
                      <a:gd name="connsiteX4" fmla="*/ 839878 w 841294"/>
                      <a:gd name="connsiteY4" fmla="*/ 1364343 h 1364343"/>
                      <a:gd name="connsiteX0" fmla="*/ 827392 w 841193"/>
                      <a:gd name="connsiteY0" fmla="*/ 0 h 1364343"/>
                      <a:gd name="connsiteX1" fmla="*/ 754821 w 841193"/>
                      <a:gd name="connsiteY1" fmla="*/ 203200 h 1364343"/>
                      <a:gd name="connsiteX2" fmla="*/ 710 w 841193"/>
                      <a:gd name="connsiteY2" fmla="*/ 670729 h 1364343"/>
                      <a:gd name="connsiteX3" fmla="*/ 613397 w 841193"/>
                      <a:gd name="connsiteY3" fmla="*/ 1094092 h 1364343"/>
                      <a:gd name="connsiteX4" fmla="*/ 839777 w 841193"/>
                      <a:gd name="connsiteY4" fmla="*/ 1364343 h 1364343"/>
                      <a:gd name="connsiteX0" fmla="*/ 827492 w 841293"/>
                      <a:gd name="connsiteY0" fmla="*/ 0 h 1354023"/>
                      <a:gd name="connsiteX1" fmla="*/ 754921 w 841293"/>
                      <a:gd name="connsiteY1" fmla="*/ 203200 h 1354023"/>
                      <a:gd name="connsiteX2" fmla="*/ 810 w 841293"/>
                      <a:gd name="connsiteY2" fmla="*/ 670729 h 1354023"/>
                      <a:gd name="connsiteX3" fmla="*/ 613497 w 841293"/>
                      <a:gd name="connsiteY3" fmla="*/ 1094092 h 1354023"/>
                      <a:gd name="connsiteX4" fmla="*/ 833684 w 841293"/>
                      <a:gd name="connsiteY4" fmla="*/ 1354023 h 1354023"/>
                      <a:gd name="connsiteX0" fmla="*/ 826775 w 832967"/>
                      <a:gd name="connsiteY0" fmla="*/ 0 h 1354023"/>
                      <a:gd name="connsiteX1" fmla="*/ 659255 w 832967"/>
                      <a:gd name="connsiteY1" fmla="*/ 260995 h 1354023"/>
                      <a:gd name="connsiteX2" fmla="*/ 93 w 832967"/>
                      <a:gd name="connsiteY2" fmla="*/ 670729 h 1354023"/>
                      <a:gd name="connsiteX3" fmla="*/ 612780 w 832967"/>
                      <a:gd name="connsiteY3" fmla="*/ 1094092 h 1354023"/>
                      <a:gd name="connsiteX4" fmla="*/ 832967 w 832967"/>
                      <a:gd name="connsiteY4" fmla="*/ 1354023 h 1354023"/>
                      <a:gd name="connsiteX0" fmla="*/ 826775 w 832967"/>
                      <a:gd name="connsiteY0" fmla="*/ 0 h 1354023"/>
                      <a:gd name="connsiteX1" fmla="*/ 659255 w 832967"/>
                      <a:gd name="connsiteY1" fmla="*/ 260995 h 1354023"/>
                      <a:gd name="connsiteX2" fmla="*/ 93 w 832967"/>
                      <a:gd name="connsiteY2" fmla="*/ 670729 h 1354023"/>
                      <a:gd name="connsiteX3" fmla="*/ 612780 w 832967"/>
                      <a:gd name="connsiteY3" fmla="*/ 1094092 h 1354023"/>
                      <a:gd name="connsiteX4" fmla="*/ 832967 w 832967"/>
                      <a:gd name="connsiteY4" fmla="*/ 1354023 h 1354023"/>
                      <a:gd name="connsiteX0" fmla="*/ 826693 w 832885"/>
                      <a:gd name="connsiteY0" fmla="*/ 0 h 1354023"/>
                      <a:gd name="connsiteX1" fmla="*/ 628211 w 832885"/>
                      <a:gd name="connsiteY1" fmla="*/ 277508 h 1354023"/>
                      <a:gd name="connsiteX2" fmla="*/ 11 w 832885"/>
                      <a:gd name="connsiteY2" fmla="*/ 670729 h 1354023"/>
                      <a:gd name="connsiteX3" fmla="*/ 612698 w 832885"/>
                      <a:gd name="connsiteY3" fmla="*/ 1094092 h 1354023"/>
                      <a:gd name="connsiteX4" fmla="*/ 832885 w 832885"/>
                      <a:gd name="connsiteY4" fmla="*/ 1354023 h 1354023"/>
                      <a:gd name="connsiteX0" fmla="*/ 826683 w 832875"/>
                      <a:gd name="connsiteY0" fmla="*/ 0 h 1354023"/>
                      <a:gd name="connsiteX1" fmla="*/ 628201 w 832875"/>
                      <a:gd name="connsiteY1" fmla="*/ 277508 h 1354023"/>
                      <a:gd name="connsiteX2" fmla="*/ 1 w 832875"/>
                      <a:gd name="connsiteY2" fmla="*/ 670729 h 1354023"/>
                      <a:gd name="connsiteX3" fmla="*/ 612688 w 832875"/>
                      <a:gd name="connsiteY3" fmla="*/ 1094092 h 1354023"/>
                      <a:gd name="connsiteX4" fmla="*/ 832875 w 832875"/>
                      <a:gd name="connsiteY4" fmla="*/ 1354023 h 1354023"/>
                      <a:gd name="connsiteX0" fmla="*/ 826683 w 832875"/>
                      <a:gd name="connsiteY0" fmla="*/ 0 h 1354023"/>
                      <a:gd name="connsiteX1" fmla="*/ 628201 w 832875"/>
                      <a:gd name="connsiteY1" fmla="*/ 277508 h 1354023"/>
                      <a:gd name="connsiteX2" fmla="*/ 1 w 832875"/>
                      <a:gd name="connsiteY2" fmla="*/ 670729 h 1354023"/>
                      <a:gd name="connsiteX3" fmla="*/ 612688 w 832875"/>
                      <a:gd name="connsiteY3" fmla="*/ 1094092 h 1354023"/>
                      <a:gd name="connsiteX4" fmla="*/ 832875 w 832875"/>
                      <a:gd name="connsiteY4" fmla="*/ 1354023 h 13540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2875" h="1354023">
                        <a:moveTo>
                          <a:pt x="826683" y="0"/>
                        </a:moveTo>
                        <a:cubicBezTo>
                          <a:pt x="832771" y="104033"/>
                          <a:pt x="726763" y="209066"/>
                          <a:pt x="628201" y="277508"/>
                        </a:cubicBezTo>
                        <a:cubicBezTo>
                          <a:pt x="529639" y="345950"/>
                          <a:pt x="522" y="522248"/>
                          <a:pt x="1" y="670729"/>
                        </a:cubicBezTo>
                        <a:cubicBezTo>
                          <a:pt x="-520" y="819210"/>
                          <a:pt x="473876" y="980210"/>
                          <a:pt x="612688" y="1094092"/>
                        </a:cubicBezTo>
                        <a:cubicBezTo>
                          <a:pt x="751500" y="1207974"/>
                          <a:pt x="820372" y="1234766"/>
                          <a:pt x="832875" y="1354023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  <a:headEnd type="stealt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27" name="Szabadkézi sokszög: alakzat 26">
                    <a:extLst>
                      <a:ext uri="{FF2B5EF4-FFF2-40B4-BE49-F238E27FC236}">
                        <a16:creationId xmlns:a16="http://schemas.microsoft.com/office/drawing/2014/main" id="{FECA3550-CBB7-49F0-A938-97A722AF1004}"/>
                      </a:ext>
                    </a:extLst>
                  </p:cNvPr>
                  <p:cNvSpPr/>
                  <p:nvPr/>
                </p:nvSpPr>
                <p:spPr>
                  <a:xfrm>
                    <a:off x="2848490" y="14707672"/>
                    <a:ext cx="1048226" cy="1378857"/>
                  </a:xfrm>
                  <a:custGeom>
                    <a:avLst/>
                    <a:gdLst>
                      <a:gd name="connsiteX0" fmla="*/ 1030812 w 1030812"/>
                      <a:gd name="connsiteY0" fmla="*/ 0 h 1378857"/>
                      <a:gd name="connsiteX1" fmla="*/ 980012 w 1030812"/>
                      <a:gd name="connsiteY1" fmla="*/ 152400 h 1378857"/>
                      <a:gd name="connsiteX2" fmla="*/ 849384 w 1030812"/>
                      <a:gd name="connsiteY2" fmla="*/ 275772 h 1378857"/>
                      <a:gd name="connsiteX3" fmla="*/ 624412 w 1030812"/>
                      <a:gd name="connsiteY3" fmla="*/ 391886 h 1378857"/>
                      <a:gd name="connsiteX4" fmla="*/ 312355 w 1030812"/>
                      <a:gd name="connsiteY4" fmla="*/ 508000 h 1378857"/>
                      <a:gd name="connsiteX5" fmla="*/ 58355 w 1030812"/>
                      <a:gd name="connsiteY5" fmla="*/ 616857 h 1378857"/>
                      <a:gd name="connsiteX6" fmla="*/ 298 w 1030812"/>
                      <a:gd name="connsiteY6" fmla="*/ 711200 h 1378857"/>
                      <a:gd name="connsiteX7" fmla="*/ 43841 w 1030812"/>
                      <a:gd name="connsiteY7" fmla="*/ 769257 h 1378857"/>
                      <a:gd name="connsiteX8" fmla="*/ 203498 w 1030812"/>
                      <a:gd name="connsiteY8" fmla="*/ 863600 h 1378857"/>
                      <a:gd name="connsiteX9" fmla="*/ 537326 w 1030812"/>
                      <a:gd name="connsiteY9" fmla="*/ 979715 h 1378857"/>
                      <a:gd name="connsiteX10" fmla="*/ 856641 w 1030812"/>
                      <a:gd name="connsiteY10" fmla="*/ 1124857 h 1378857"/>
                      <a:gd name="connsiteX11" fmla="*/ 994526 w 1030812"/>
                      <a:gd name="connsiteY11" fmla="*/ 1284515 h 1378857"/>
                      <a:gd name="connsiteX12" fmla="*/ 1016298 w 1030812"/>
                      <a:gd name="connsiteY12" fmla="*/ 1378857 h 1378857"/>
                      <a:gd name="connsiteX13" fmla="*/ 1016298 w 1030812"/>
                      <a:gd name="connsiteY13" fmla="*/ 1378857 h 1378857"/>
                      <a:gd name="connsiteX0" fmla="*/ 1047236 w 1047236"/>
                      <a:gd name="connsiteY0" fmla="*/ 0 h 1378857"/>
                      <a:gd name="connsiteX1" fmla="*/ 996436 w 1047236"/>
                      <a:gd name="connsiteY1" fmla="*/ 152400 h 1378857"/>
                      <a:gd name="connsiteX2" fmla="*/ 865808 w 1047236"/>
                      <a:gd name="connsiteY2" fmla="*/ 275772 h 1378857"/>
                      <a:gd name="connsiteX3" fmla="*/ 640836 w 1047236"/>
                      <a:gd name="connsiteY3" fmla="*/ 391886 h 1378857"/>
                      <a:gd name="connsiteX4" fmla="*/ 328779 w 1047236"/>
                      <a:gd name="connsiteY4" fmla="*/ 508000 h 1378857"/>
                      <a:gd name="connsiteX5" fmla="*/ 74779 w 1047236"/>
                      <a:gd name="connsiteY5" fmla="*/ 616857 h 1378857"/>
                      <a:gd name="connsiteX6" fmla="*/ 156 w 1047236"/>
                      <a:gd name="connsiteY6" fmla="*/ 678069 h 1378857"/>
                      <a:gd name="connsiteX7" fmla="*/ 60265 w 1047236"/>
                      <a:gd name="connsiteY7" fmla="*/ 769257 h 1378857"/>
                      <a:gd name="connsiteX8" fmla="*/ 219922 w 1047236"/>
                      <a:gd name="connsiteY8" fmla="*/ 863600 h 1378857"/>
                      <a:gd name="connsiteX9" fmla="*/ 553750 w 1047236"/>
                      <a:gd name="connsiteY9" fmla="*/ 979715 h 1378857"/>
                      <a:gd name="connsiteX10" fmla="*/ 873065 w 1047236"/>
                      <a:gd name="connsiteY10" fmla="*/ 1124857 h 1378857"/>
                      <a:gd name="connsiteX11" fmla="*/ 1010950 w 1047236"/>
                      <a:gd name="connsiteY11" fmla="*/ 1284515 h 1378857"/>
                      <a:gd name="connsiteX12" fmla="*/ 1032722 w 1047236"/>
                      <a:gd name="connsiteY12" fmla="*/ 1378857 h 1378857"/>
                      <a:gd name="connsiteX13" fmla="*/ 1032722 w 1047236"/>
                      <a:gd name="connsiteY13" fmla="*/ 1378857 h 1378857"/>
                      <a:gd name="connsiteX0" fmla="*/ 1047307 w 1047307"/>
                      <a:gd name="connsiteY0" fmla="*/ 0 h 1378857"/>
                      <a:gd name="connsiteX1" fmla="*/ 996507 w 1047307"/>
                      <a:gd name="connsiteY1" fmla="*/ 152400 h 1378857"/>
                      <a:gd name="connsiteX2" fmla="*/ 865879 w 1047307"/>
                      <a:gd name="connsiteY2" fmla="*/ 275772 h 1378857"/>
                      <a:gd name="connsiteX3" fmla="*/ 640907 w 1047307"/>
                      <a:gd name="connsiteY3" fmla="*/ 391886 h 1378857"/>
                      <a:gd name="connsiteX4" fmla="*/ 328850 w 1047307"/>
                      <a:gd name="connsiteY4" fmla="*/ 508000 h 1378857"/>
                      <a:gd name="connsiteX5" fmla="*/ 78163 w 1047307"/>
                      <a:gd name="connsiteY5" fmla="*/ 593665 h 1378857"/>
                      <a:gd name="connsiteX6" fmla="*/ 227 w 1047307"/>
                      <a:gd name="connsiteY6" fmla="*/ 678069 h 1378857"/>
                      <a:gd name="connsiteX7" fmla="*/ 60336 w 1047307"/>
                      <a:gd name="connsiteY7" fmla="*/ 769257 h 1378857"/>
                      <a:gd name="connsiteX8" fmla="*/ 219993 w 1047307"/>
                      <a:gd name="connsiteY8" fmla="*/ 863600 h 1378857"/>
                      <a:gd name="connsiteX9" fmla="*/ 553821 w 1047307"/>
                      <a:gd name="connsiteY9" fmla="*/ 979715 h 1378857"/>
                      <a:gd name="connsiteX10" fmla="*/ 873136 w 1047307"/>
                      <a:gd name="connsiteY10" fmla="*/ 1124857 h 1378857"/>
                      <a:gd name="connsiteX11" fmla="*/ 1011021 w 1047307"/>
                      <a:gd name="connsiteY11" fmla="*/ 1284515 h 1378857"/>
                      <a:gd name="connsiteX12" fmla="*/ 1032793 w 1047307"/>
                      <a:gd name="connsiteY12" fmla="*/ 1378857 h 1378857"/>
                      <a:gd name="connsiteX13" fmla="*/ 1032793 w 1047307"/>
                      <a:gd name="connsiteY13" fmla="*/ 1378857 h 1378857"/>
                      <a:gd name="connsiteX0" fmla="*/ 1047307 w 1047307"/>
                      <a:gd name="connsiteY0" fmla="*/ 0 h 1378857"/>
                      <a:gd name="connsiteX1" fmla="*/ 996507 w 1047307"/>
                      <a:gd name="connsiteY1" fmla="*/ 152400 h 1378857"/>
                      <a:gd name="connsiteX2" fmla="*/ 865879 w 1047307"/>
                      <a:gd name="connsiteY2" fmla="*/ 275772 h 1378857"/>
                      <a:gd name="connsiteX3" fmla="*/ 640907 w 1047307"/>
                      <a:gd name="connsiteY3" fmla="*/ 391886 h 1378857"/>
                      <a:gd name="connsiteX4" fmla="*/ 328850 w 1047307"/>
                      <a:gd name="connsiteY4" fmla="*/ 508000 h 1378857"/>
                      <a:gd name="connsiteX5" fmla="*/ 78163 w 1047307"/>
                      <a:gd name="connsiteY5" fmla="*/ 593665 h 1378857"/>
                      <a:gd name="connsiteX6" fmla="*/ 227 w 1047307"/>
                      <a:gd name="connsiteY6" fmla="*/ 678069 h 1378857"/>
                      <a:gd name="connsiteX7" fmla="*/ 60336 w 1047307"/>
                      <a:gd name="connsiteY7" fmla="*/ 769257 h 1378857"/>
                      <a:gd name="connsiteX8" fmla="*/ 219993 w 1047307"/>
                      <a:gd name="connsiteY8" fmla="*/ 863600 h 1378857"/>
                      <a:gd name="connsiteX9" fmla="*/ 547195 w 1047307"/>
                      <a:gd name="connsiteY9" fmla="*/ 996281 h 1378857"/>
                      <a:gd name="connsiteX10" fmla="*/ 873136 w 1047307"/>
                      <a:gd name="connsiteY10" fmla="*/ 1124857 h 1378857"/>
                      <a:gd name="connsiteX11" fmla="*/ 1011021 w 1047307"/>
                      <a:gd name="connsiteY11" fmla="*/ 1284515 h 1378857"/>
                      <a:gd name="connsiteX12" fmla="*/ 1032793 w 1047307"/>
                      <a:gd name="connsiteY12" fmla="*/ 1378857 h 1378857"/>
                      <a:gd name="connsiteX13" fmla="*/ 1032793 w 1047307"/>
                      <a:gd name="connsiteY13" fmla="*/ 1378857 h 1378857"/>
                      <a:gd name="connsiteX0" fmla="*/ 1047307 w 1047307"/>
                      <a:gd name="connsiteY0" fmla="*/ 0 h 1378857"/>
                      <a:gd name="connsiteX1" fmla="*/ 996507 w 1047307"/>
                      <a:gd name="connsiteY1" fmla="*/ 152400 h 1378857"/>
                      <a:gd name="connsiteX2" fmla="*/ 865879 w 1047307"/>
                      <a:gd name="connsiteY2" fmla="*/ 275772 h 1378857"/>
                      <a:gd name="connsiteX3" fmla="*/ 640907 w 1047307"/>
                      <a:gd name="connsiteY3" fmla="*/ 391886 h 1378857"/>
                      <a:gd name="connsiteX4" fmla="*/ 325537 w 1047307"/>
                      <a:gd name="connsiteY4" fmla="*/ 484809 h 1378857"/>
                      <a:gd name="connsiteX5" fmla="*/ 78163 w 1047307"/>
                      <a:gd name="connsiteY5" fmla="*/ 593665 h 1378857"/>
                      <a:gd name="connsiteX6" fmla="*/ 227 w 1047307"/>
                      <a:gd name="connsiteY6" fmla="*/ 678069 h 1378857"/>
                      <a:gd name="connsiteX7" fmla="*/ 60336 w 1047307"/>
                      <a:gd name="connsiteY7" fmla="*/ 769257 h 1378857"/>
                      <a:gd name="connsiteX8" fmla="*/ 219993 w 1047307"/>
                      <a:gd name="connsiteY8" fmla="*/ 863600 h 1378857"/>
                      <a:gd name="connsiteX9" fmla="*/ 547195 w 1047307"/>
                      <a:gd name="connsiteY9" fmla="*/ 996281 h 1378857"/>
                      <a:gd name="connsiteX10" fmla="*/ 873136 w 1047307"/>
                      <a:gd name="connsiteY10" fmla="*/ 1124857 h 1378857"/>
                      <a:gd name="connsiteX11" fmla="*/ 1011021 w 1047307"/>
                      <a:gd name="connsiteY11" fmla="*/ 1284515 h 1378857"/>
                      <a:gd name="connsiteX12" fmla="*/ 1032793 w 1047307"/>
                      <a:gd name="connsiteY12" fmla="*/ 1378857 h 1378857"/>
                      <a:gd name="connsiteX13" fmla="*/ 1032793 w 1047307"/>
                      <a:gd name="connsiteY13" fmla="*/ 1378857 h 1378857"/>
                      <a:gd name="connsiteX0" fmla="*/ 1047307 w 1047307"/>
                      <a:gd name="connsiteY0" fmla="*/ 0 h 1378857"/>
                      <a:gd name="connsiteX1" fmla="*/ 996507 w 1047307"/>
                      <a:gd name="connsiteY1" fmla="*/ 152400 h 1378857"/>
                      <a:gd name="connsiteX2" fmla="*/ 865879 w 1047307"/>
                      <a:gd name="connsiteY2" fmla="*/ 275772 h 1378857"/>
                      <a:gd name="connsiteX3" fmla="*/ 640907 w 1047307"/>
                      <a:gd name="connsiteY3" fmla="*/ 375321 h 1378857"/>
                      <a:gd name="connsiteX4" fmla="*/ 325537 w 1047307"/>
                      <a:gd name="connsiteY4" fmla="*/ 484809 h 1378857"/>
                      <a:gd name="connsiteX5" fmla="*/ 78163 w 1047307"/>
                      <a:gd name="connsiteY5" fmla="*/ 593665 h 1378857"/>
                      <a:gd name="connsiteX6" fmla="*/ 227 w 1047307"/>
                      <a:gd name="connsiteY6" fmla="*/ 678069 h 1378857"/>
                      <a:gd name="connsiteX7" fmla="*/ 60336 w 1047307"/>
                      <a:gd name="connsiteY7" fmla="*/ 769257 h 1378857"/>
                      <a:gd name="connsiteX8" fmla="*/ 219993 w 1047307"/>
                      <a:gd name="connsiteY8" fmla="*/ 863600 h 1378857"/>
                      <a:gd name="connsiteX9" fmla="*/ 547195 w 1047307"/>
                      <a:gd name="connsiteY9" fmla="*/ 996281 h 1378857"/>
                      <a:gd name="connsiteX10" fmla="*/ 873136 w 1047307"/>
                      <a:gd name="connsiteY10" fmla="*/ 1124857 h 1378857"/>
                      <a:gd name="connsiteX11" fmla="*/ 1011021 w 1047307"/>
                      <a:gd name="connsiteY11" fmla="*/ 1284515 h 1378857"/>
                      <a:gd name="connsiteX12" fmla="*/ 1032793 w 1047307"/>
                      <a:gd name="connsiteY12" fmla="*/ 1378857 h 1378857"/>
                      <a:gd name="connsiteX13" fmla="*/ 1032793 w 1047307"/>
                      <a:gd name="connsiteY13" fmla="*/ 1378857 h 1378857"/>
                      <a:gd name="connsiteX0" fmla="*/ 1047307 w 1047307"/>
                      <a:gd name="connsiteY0" fmla="*/ 0 h 1378857"/>
                      <a:gd name="connsiteX1" fmla="*/ 1019699 w 1047307"/>
                      <a:gd name="connsiteY1" fmla="*/ 112643 h 1378857"/>
                      <a:gd name="connsiteX2" fmla="*/ 865879 w 1047307"/>
                      <a:gd name="connsiteY2" fmla="*/ 275772 h 1378857"/>
                      <a:gd name="connsiteX3" fmla="*/ 640907 w 1047307"/>
                      <a:gd name="connsiteY3" fmla="*/ 375321 h 1378857"/>
                      <a:gd name="connsiteX4" fmla="*/ 325537 w 1047307"/>
                      <a:gd name="connsiteY4" fmla="*/ 484809 h 1378857"/>
                      <a:gd name="connsiteX5" fmla="*/ 78163 w 1047307"/>
                      <a:gd name="connsiteY5" fmla="*/ 593665 h 1378857"/>
                      <a:gd name="connsiteX6" fmla="*/ 227 w 1047307"/>
                      <a:gd name="connsiteY6" fmla="*/ 678069 h 1378857"/>
                      <a:gd name="connsiteX7" fmla="*/ 60336 w 1047307"/>
                      <a:gd name="connsiteY7" fmla="*/ 769257 h 1378857"/>
                      <a:gd name="connsiteX8" fmla="*/ 219993 w 1047307"/>
                      <a:gd name="connsiteY8" fmla="*/ 863600 h 1378857"/>
                      <a:gd name="connsiteX9" fmla="*/ 547195 w 1047307"/>
                      <a:gd name="connsiteY9" fmla="*/ 996281 h 1378857"/>
                      <a:gd name="connsiteX10" fmla="*/ 873136 w 1047307"/>
                      <a:gd name="connsiteY10" fmla="*/ 1124857 h 1378857"/>
                      <a:gd name="connsiteX11" fmla="*/ 1011021 w 1047307"/>
                      <a:gd name="connsiteY11" fmla="*/ 1284515 h 1378857"/>
                      <a:gd name="connsiteX12" fmla="*/ 1032793 w 1047307"/>
                      <a:gd name="connsiteY12" fmla="*/ 1378857 h 1378857"/>
                      <a:gd name="connsiteX13" fmla="*/ 1032793 w 1047307"/>
                      <a:gd name="connsiteY13" fmla="*/ 1378857 h 1378857"/>
                      <a:gd name="connsiteX0" fmla="*/ 1047307 w 1047307"/>
                      <a:gd name="connsiteY0" fmla="*/ 0 h 1378857"/>
                      <a:gd name="connsiteX1" fmla="*/ 1019699 w 1047307"/>
                      <a:gd name="connsiteY1" fmla="*/ 112643 h 1378857"/>
                      <a:gd name="connsiteX2" fmla="*/ 865879 w 1047307"/>
                      <a:gd name="connsiteY2" fmla="*/ 275772 h 1378857"/>
                      <a:gd name="connsiteX3" fmla="*/ 640907 w 1047307"/>
                      <a:gd name="connsiteY3" fmla="*/ 375321 h 1378857"/>
                      <a:gd name="connsiteX4" fmla="*/ 325537 w 1047307"/>
                      <a:gd name="connsiteY4" fmla="*/ 484809 h 1378857"/>
                      <a:gd name="connsiteX5" fmla="*/ 78163 w 1047307"/>
                      <a:gd name="connsiteY5" fmla="*/ 593665 h 1378857"/>
                      <a:gd name="connsiteX6" fmla="*/ 227 w 1047307"/>
                      <a:gd name="connsiteY6" fmla="*/ 678069 h 1378857"/>
                      <a:gd name="connsiteX7" fmla="*/ 60336 w 1047307"/>
                      <a:gd name="connsiteY7" fmla="*/ 769257 h 1378857"/>
                      <a:gd name="connsiteX8" fmla="*/ 219993 w 1047307"/>
                      <a:gd name="connsiteY8" fmla="*/ 863600 h 1378857"/>
                      <a:gd name="connsiteX9" fmla="*/ 547195 w 1047307"/>
                      <a:gd name="connsiteY9" fmla="*/ 996281 h 1378857"/>
                      <a:gd name="connsiteX10" fmla="*/ 873136 w 1047307"/>
                      <a:gd name="connsiteY10" fmla="*/ 1124857 h 1378857"/>
                      <a:gd name="connsiteX11" fmla="*/ 1011021 w 1047307"/>
                      <a:gd name="connsiteY11" fmla="*/ 1284515 h 1378857"/>
                      <a:gd name="connsiteX12" fmla="*/ 1032793 w 1047307"/>
                      <a:gd name="connsiteY12" fmla="*/ 1378857 h 1378857"/>
                      <a:gd name="connsiteX13" fmla="*/ 1032793 w 1047307"/>
                      <a:gd name="connsiteY13" fmla="*/ 1378857 h 1378857"/>
                      <a:gd name="connsiteX0" fmla="*/ 1047307 w 1047307"/>
                      <a:gd name="connsiteY0" fmla="*/ 0 h 1378857"/>
                      <a:gd name="connsiteX1" fmla="*/ 1019699 w 1047307"/>
                      <a:gd name="connsiteY1" fmla="*/ 112643 h 1378857"/>
                      <a:gd name="connsiteX2" fmla="*/ 865879 w 1047307"/>
                      <a:gd name="connsiteY2" fmla="*/ 275772 h 1378857"/>
                      <a:gd name="connsiteX3" fmla="*/ 640907 w 1047307"/>
                      <a:gd name="connsiteY3" fmla="*/ 375321 h 1378857"/>
                      <a:gd name="connsiteX4" fmla="*/ 325537 w 1047307"/>
                      <a:gd name="connsiteY4" fmla="*/ 484809 h 1378857"/>
                      <a:gd name="connsiteX5" fmla="*/ 78163 w 1047307"/>
                      <a:gd name="connsiteY5" fmla="*/ 593665 h 1378857"/>
                      <a:gd name="connsiteX6" fmla="*/ 227 w 1047307"/>
                      <a:gd name="connsiteY6" fmla="*/ 678069 h 1378857"/>
                      <a:gd name="connsiteX7" fmla="*/ 60336 w 1047307"/>
                      <a:gd name="connsiteY7" fmla="*/ 769257 h 1378857"/>
                      <a:gd name="connsiteX8" fmla="*/ 219993 w 1047307"/>
                      <a:gd name="connsiteY8" fmla="*/ 863600 h 1378857"/>
                      <a:gd name="connsiteX9" fmla="*/ 547195 w 1047307"/>
                      <a:gd name="connsiteY9" fmla="*/ 996281 h 1378857"/>
                      <a:gd name="connsiteX10" fmla="*/ 873136 w 1047307"/>
                      <a:gd name="connsiteY10" fmla="*/ 1124857 h 1378857"/>
                      <a:gd name="connsiteX11" fmla="*/ 1011021 w 1047307"/>
                      <a:gd name="connsiteY11" fmla="*/ 1284515 h 1378857"/>
                      <a:gd name="connsiteX12" fmla="*/ 1032793 w 1047307"/>
                      <a:gd name="connsiteY12" fmla="*/ 1378857 h 1378857"/>
                      <a:gd name="connsiteX13" fmla="*/ 1032793 w 1047307"/>
                      <a:gd name="connsiteY13" fmla="*/ 1378857 h 1378857"/>
                      <a:gd name="connsiteX0" fmla="*/ 1047307 w 1047307"/>
                      <a:gd name="connsiteY0" fmla="*/ 0 h 1378857"/>
                      <a:gd name="connsiteX1" fmla="*/ 1019699 w 1047307"/>
                      <a:gd name="connsiteY1" fmla="*/ 112643 h 1378857"/>
                      <a:gd name="connsiteX2" fmla="*/ 865879 w 1047307"/>
                      <a:gd name="connsiteY2" fmla="*/ 275772 h 1378857"/>
                      <a:gd name="connsiteX3" fmla="*/ 640907 w 1047307"/>
                      <a:gd name="connsiteY3" fmla="*/ 375321 h 1378857"/>
                      <a:gd name="connsiteX4" fmla="*/ 325537 w 1047307"/>
                      <a:gd name="connsiteY4" fmla="*/ 484809 h 1378857"/>
                      <a:gd name="connsiteX5" fmla="*/ 78163 w 1047307"/>
                      <a:gd name="connsiteY5" fmla="*/ 593665 h 1378857"/>
                      <a:gd name="connsiteX6" fmla="*/ 227 w 1047307"/>
                      <a:gd name="connsiteY6" fmla="*/ 678069 h 1378857"/>
                      <a:gd name="connsiteX7" fmla="*/ 60336 w 1047307"/>
                      <a:gd name="connsiteY7" fmla="*/ 769257 h 1378857"/>
                      <a:gd name="connsiteX8" fmla="*/ 219993 w 1047307"/>
                      <a:gd name="connsiteY8" fmla="*/ 863600 h 1378857"/>
                      <a:gd name="connsiteX9" fmla="*/ 547195 w 1047307"/>
                      <a:gd name="connsiteY9" fmla="*/ 996281 h 1378857"/>
                      <a:gd name="connsiteX10" fmla="*/ 873136 w 1047307"/>
                      <a:gd name="connsiteY10" fmla="*/ 1124857 h 1378857"/>
                      <a:gd name="connsiteX11" fmla="*/ 997768 w 1047307"/>
                      <a:gd name="connsiteY11" fmla="*/ 1267950 h 1378857"/>
                      <a:gd name="connsiteX12" fmla="*/ 1032793 w 1047307"/>
                      <a:gd name="connsiteY12" fmla="*/ 1378857 h 1378857"/>
                      <a:gd name="connsiteX13" fmla="*/ 1032793 w 1047307"/>
                      <a:gd name="connsiteY13" fmla="*/ 1378857 h 1378857"/>
                      <a:gd name="connsiteX0" fmla="*/ 1047307 w 1047307"/>
                      <a:gd name="connsiteY0" fmla="*/ 0 h 1378857"/>
                      <a:gd name="connsiteX1" fmla="*/ 1019699 w 1047307"/>
                      <a:gd name="connsiteY1" fmla="*/ 112643 h 1378857"/>
                      <a:gd name="connsiteX2" fmla="*/ 865879 w 1047307"/>
                      <a:gd name="connsiteY2" fmla="*/ 275772 h 1378857"/>
                      <a:gd name="connsiteX3" fmla="*/ 640907 w 1047307"/>
                      <a:gd name="connsiteY3" fmla="*/ 375321 h 1378857"/>
                      <a:gd name="connsiteX4" fmla="*/ 325537 w 1047307"/>
                      <a:gd name="connsiteY4" fmla="*/ 484809 h 1378857"/>
                      <a:gd name="connsiteX5" fmla="*/ 78163 w 1047307"/>
                      <a:gd name="connsiteY5" fmla="*/ 593665 h 1378857"/>
                      <a:gd name="connsiteX6" fmla="*/ 227 w 1047307"/>
                      <a:gd name="connsiteY6" fmla="*/ 678069 h 1378857"/>
                      <a:gd name="connsiteX7" fmla="*/ 60336 w 1047307"/>
                      <a:gd name="connsiteY7" fmla="*/ 769257 h 1378857"/>
                      <a:gd name="connsiteX8" fmla="*/ 219993 w 1047307"/>
                      <a:gd name="connsiteY8" fmla="*/ 863600 h 1378857"/>
                      <a:gd name="connsiteX9" fmla="*/ 547195 w 1047307"/>
                      <a:gd name="connsiteY9" fmla="*/ 996281 h 1378857"/>
                      <a:gd name="connsiteX10" fmla="*/ 873136 w 1047307"/>
                      <a:gd name="connsiteY10" fmla="*/ 1124857 h 1378857"/>
                      <a:gd name="connsiteX11" fmla="*/ 997768 w 1047307"/>
                      <a:gd name="connsiteY11" fmla="*/ 1267950 h 1378857"/>
                      <a:gd name="connsiteX12" fmla="*/ 1032793 w 1047307"/>
                      <a:gd name="connsiteY12" fmla="*/ 1378857 h 1378857"/>
                      <a:gd name="connsiteX13" fmla="*/ 1032793 w 1047307"/>
                      <a:gd name="connsiteY13" fmla="*/ 1378857 h 1378857"/>
                      <a:gd name="connsiteX0" fmla="*/ 1047307 w 1047307"/>
                      <a:gd name="connsiteY0" fmla="*/ 0 h 1378857"/>
                      <a:gd name="connsiteX1" fmla="*/ 1019699 w 1047307"/>
                      <a:gd name="connsiteY1" fmla="*/ 112643 h 1378857"/>
                      <a:gd name="connsiteX2" fmla="*/ 865879 w 1047307"/>
                      <a:gd name="connsiteY2" fmla="*/ 275772 h 1378857"/>
                      <a:gd name="connsiteX3" fmla="*/ 640907 w 1047307"/>
                      <a:gd name="connsiteY3" fmla="*/ 375321 h 1378857"/>
                      <a:gd name="connsiteX4" fmla="*/ 325537 w 1047307"/>
                      <a:gd name="connsiteY4" fmla="*/ 484809 h 1378857"/>
                      <a:gd name="connsiteX5" fmla="*/ 78163 w 1047307"/>
                      <a:gd name="connsiteY5" fmla="*/ 593665 h 1378857"/>
                      <a:gd name="connsiteX6" fmla="*/ 227 w 1047307"/>
                      <a:gd name="connsiteY6" fmla="*/ 678069 h 1378857"/>
                      <a:gd name="connsiteX7" fmla="*/ 60336 w 1047307"/>
                      <a:gd name="connsiteY7" fmla="*/ 769257 h 1378857"/>
                      <a:gd name="connsiteX8" fmla="*/ 219993 w 1047307"/>
                      <a:gd name="connsiteY8" fmla="*/ 863600 h 1378857"/>
                      <a:gd name="connsiteX9" fmla="*/ 547195 w 1047307"/>
                      <a:gd name="connsiteY9" fmla="*/ 996281 h 1378857"/>
                      <a:gd name="connsiteX10" fmla="*/ 873136 w 1047307"/>
                      <a:gd name="connsiteY10" fmla="*/ 1124857 h 1378857"/>
                      <a:gd name="connsiteX11" fmla="*/ 997768 w 1047307"/>
                      <a:gd name="connsiteY11" fmla="*/ 1267950 h 1378857"/>
                      <a:gd name="connsiteX12" fmla="*/ 1032793 w 1047307"/>
                      <a:gd name="connsiteY12" fmla="*/ 1378857 h 1378857"/>
                      <a:gd name="connsiteX13" fmla="*/ 1032793 w 1047307"/>
                      <a:gd name="connsiteY13" fmla="*/ 1378857 h 1378857"/>
                      <a:gd name="connsiteX0" fmla="*/ 1047307 w 1047307"/>
                      <a:gd name="connsiteY0" fmla="*/ 0 h 1378857"/>
                      <a:gd name="connsiteX1" fmla="*/ 1019699 w 1047307"/>
                      <a:gd name="connsiteY1" fmla="*/ 112643 h 1378857"/>
                      <a:gd name="connsiteX2" fmla="*/ 865879 w 1047307"/>
                      <a:gd name="connsiteY2" fmla="*/ 275772 h 1378857"/>
                      <a:gd name="connsiteX3" fmla="*/ 640907 w 1047307"/>
                      <a:gd name="connsiteY3" fmla="*/ 375321 h 1378857"/>
                      <a:gd name="connsiteX4" fmla="*/ 325537 w 1047307"/>
                      <a:gd name="connsiteY4" fmla="*/ 484809 h 1378857"/>
                      <a:gd name="connsiteX5" fmla="*/ 78163 w 1047307"/>
                      <a:gd name="connsiteY5" fmla="*/ 593665 h 1378857"/>
                      <a:gd name="connsiteX6" fmla="*/ 227 w 1047307"/>
                      <a:gd name="connsiteY6" fmla="*/ 678069 h 1378857"/>
                      <a:gd name="connsiteX7" fmla="*/ 60336 w 1047307"/>
                      <a:gd name="connsiteY7" fmla="*/ 769257 h 1378857"/>
                      <a:gd name="connsiteX8" fmla="*/ 219993 w 1047307"/>
                      <a:gd name="connsiteY8" fmla="*/ 863600 h 1378857"/>
                      <a:gd name="connsiteX9" fmla="*/ 547195 w 1047307"/>
                      <a:gd name="connsiteY9" fmla="*/ 996281 h 1378857"/>
                      <a:gd name="connsiteX10" fmla="*/ 873136 w 1047307"/>
                      <a:gd name="connsiteY10" fmla="*/ 1124857 h 1378857"/>
                      <a:gd name="connsiteX11" fmla="*/ 997768 w 1047307"/>
                      <a:gd name="connsiteY11" fmla="*/ 1267950 h 1378857"/>
                      <a:gd name="connsiteX12" fmla="*/ 1032793 w 1047307"/>
                      <a:gd name="connsiteY12" fmla="*/ 1378857 h 1378857"/>
                      <a:gd name="connsiteX13" fmla="*/ 1032793 w 1047307"/>
                      <a:gd name="connsiteY13" fmla="*/ 1378857 h 1378857"/>
                      <a:gd name="connsiteX0" fmla="*/ 1047307 w 1047307"/>
                      <a:gd name="connsiteY0" fmla="*/ 0 h 1378857"/>
                      <a:gd name="connsiteX1" fmla="*/ 1019699 w 1047307"/>
                      <a:gd name="connsiteY1" fmla="*/ 112643 h 1378857"/>
                      <a:gd name="connsiteX2" fmla="*/ 865879 w 1047307"/>
                      <a:gd name="connsiteY2" fmla="*/ 275772 h 1378857"/>
                      <a:gd name="connsiteX3" fmla="*/ 640907 w 1047307"/>
                      <a:gd name="connsiteY3" fmla="*/ 375321 h 1378857"/>
                      <a:gd name="connsiteX4" fmla="*/ 325537 w 1047307"/>
                      <a:gd name="connsiteY4" fmla="*/ 484809 h 1378857"/>
                      <a:gd name="connsiteX5" fmla="*/ 78163 w 1047307"/>
                      <a:gd name="connsiteY5" fmla="*/ 593665 h 1378857"/>
                      <a:gd name="connsiteX6" fmla="*/ 227 w 1047307"/>
                      <a:gd name="connsiteY6" fmla="*/ 678069 h 1378857"/>
                      <a:gd name="connsiteX7" fmla="*/ 60336 w 1047307"/>
                      <a:gd name="connsiteY7" fmla="*/ 769257 h 1378857"/>
                      <a:gd name="connsiteX8" fmla="*/ 219993 w 1047307"/>
                      <a:gd name="connsiteY8" fmla="*/ 863600 h 1378857"/>
                      <a:gd name="connsiteX9" fmla="*/ 547195 w 1047307"/>
                      <a:gd name="connsiteY9" fmla="*/ 996281 h 1378857"/>
                      <a:gd name="connsiteX10" fmla="*/ 873136 w 1047307"/>
                      <a:gd name="connsiteY10" fmla="*/ 1124857 h 1378857"/>
                      <a:gd name="connsiteX11" fmla="*/ 997768 w 1047307"/>
                      <a:gd name="connsiteY11" fmla="*/ 1267950 h 1378857"/>
                      <a:gd name="connsiteX12" fmla="*/ 1032793 w 1047307"/>
                      <a:gd name="connsiteY12" fmla="*/ 1378857 h 1378857"/>
                      <a:gd name="connsiteX13" fmla="*/ 1032793 w 1047307"/>
                      <a:gd name="connsiteY13" fmla="*/ 1378857 h 1378857"/>
                      <a:gd name="connsiteX0" fmla="*/ 1047307 w 1047307"/>
                      <a:gd name="connsiteY0" fmla="*/ 0 h 1378857"/>
                      <a:gd name="connsiteX1" fmla="*/ 1019699 w 1047307"/>
                      <a:gd name="connsiteY1" fmla="*/ 112643 h 1378857"/>
                      <a:gd name="connsiteX2" fmla="*/ 865879 w 1047307"/>
                      <a:gd name="connsiteY2" fmla="*/ 275772 h 1378857"/>
                      <a:gd name="connsiteX3" fmla="*/ 640907 w 1047307"/>
                      <a:gd name="connsiteY3" fmla="*/ 375321 h 1378857"/>
                      <a:gd name="connsiteX4" fmla="*/ 325537 w 1047307"/>
                      <a:gd name="connsiteY4" fmla="*/ 484809 h 1378857"/>
                      <a:gd name="connsiteX5" fmla="*/ 78163 w 1047307"/>
                      <a:gd name="connsiteY5" fmla="*/ 593665 h 1378857"/>
                      <a:gd name="connsiteX6" fmla="*/ 227 w 1047307"/>
                      <a:gd name="connsiteY6" fmla="*/ 678069 h 1378857"/>
                      <a:gd name="connsiteX7" fmla="*/ 60336 w 1047307"/>
                      <a:gd name="connsiteY7" fmla="*/ 769257 h 1378857"/>
                      <a:gd name="connsiteX8" fmla="*/ 219993 w 1047307"/>
                      <a:gd name="connsiteY8" fmla="*/ 863600 h 1378857"/>
                      <a:gd name="connsiteX9" fmla="*/ 547195 w 1047307"/>
                      <a:gd name="connsiteY9" fmla="*/ 996281 h 1378857"/>
                      <a:gd name="connsiteX10" fmla="*/ 873136 w 1047307"/>
                      <a:gd name="connsiteY10" fmla="*/ 1124857 h 1378857"/>
                      <a:gd name="connsiteX11" fmla="*/ 997768 w 1047307"/>
                      <a:gd name="connsiteY11" fmla="*/ 1267950 h 1378857"/>
                      <a:gd name="connsiteX12" fmla="*/ 1032793 w 1047307"/>
                      <a:gd name="connsiteY12" fmla="*/ 1378857 h 1378857"/>
                      <a:gd name="connsiteX13" fmla="*/ 1032793 w 1047307"/>
                      <a:gd name="connsiteY13" fmla="*/ 1378857 h 1378857"/>
                      <a:gd name="connsiteX0" fmla="*/ 1047307 w 1047307"/>
                      <a:gd name="connsiteY0" fmla="*/ 0 h 1378857"/>
                      <a:gd name="connsiteX1" fmla="*/ 1019699 w 1047307"/>
                      <a:gd name="connsiteY1" fmla="*/ 112643 h 1378857"/>
                      <a:gd name="connsiteX2" fmla="*/ 865879 w 1047307"/>
                      <a:gd name="connsiteY2" fmla="*/ 275772 h 1378857"/>
                      <a:gd name="connsiteX3" fmla="*/ 325537 w 1047307"/>
                      <a:gd name="connsiteY3" fmla="*/ 484809 h 1378857"/>
                      <a:gd name="connsiteX4" fmla="*/ 78163 w 1047307"/>
                      <a:gd name="connsiteY4" fmla="*/ 593665 h 1378857"/>
                      <a:gd name="connsiteX5" fmla="*/ 227 w 1047307"/>
                      <a:gd name="connsiteY5" fmla="*/ 678069 h 1378857"/>
                      <a:gd name="connsiteX6" fmla="*/ 60336 w 1047307"/>
                      <a:gd name="connsiteY6" fmla="*/ 769257 h 1378857"/>
                      <a:gd name="connsiteX7" fmla="*/ 219993 w 1047307"/>
                      <a:gd name="connsiteY7" fmla="*/ 863600 h 1378857"/>
                      <a:gd name="connsiteX8" fmla="*/ 547195 w 1047307"/>
                      <a:gd name="connsiteY8" fmla="*/ 996281 h 1378857"/>
                      <a:gd name="connsiteX9" fmla="*/ 873136 w 1047307"/>
                      <a:gd name="connsiteY9" fmla="*/ 1124857 h 1378857"/>
                      <a:gd name="connsiteX10" fmla="*/ 997768 w 1047307"/>
                      <a:gd name="connsiteY10" fmla="*/ 1267950 h 1378857"/>
                      <a:gd name="connsiteX11" fmla="*/ 1032793 w 1047307"/>
                      <a:gd name="connsiteY11" fmla="*/ 1378857 h 1378857"/>
                      <a:gd name="connsiteX12" fmla="*/ 1032793 w 1047307"/>
                      <a:gd name="connsiteY12" fmla="*/ 1378857 h 1378857"/>
                      <a:gd name="connsiteX0" fmla="*/ 1047307 w 1047307"/>
                      <a:gd name="connsiteY0" fmla="*/ 0 h 1378857"/>
                      <a:gd name="connsiteX1" fmla="*/ 865879 w 1047307"/>
                      <a:gd name="connsiteY1" fmla="*/ 275772 h 1378857"/>
                      <a:gd name="connsiteX2" fmla="*/ 325537 w 1047307"/>
                      <a:gd name="connsiteY2" fmla="*/ 484809 h 1378857"/>
                      <a:gd name="connsiteX3" fmla="*/ 78163 w 1047307"/>
                      <a:gd name="connsiteY3" fmla="*/ 593665 h 1378857"/>
                      <a:gd name="connsiteX4" fmla="*/ 227 w 1047307"/>
                      <a:gd name="connsiteY4" fmla="*/ 678069 h 1378857"/>
                      <a:gd name="connsiteX5" fmla="*/ 60336 w 1047307"/>
                      <a:gd name="connsiteY5" fmla="*/ 769257 h 1378857"/>
                      <a:gd name="connsiteX6" fmla="*/ 219993 w 1047307"/>
                      <a:gd name="connsiteY6" fmla="*/ 863600 h 1378857"/>
                      <a:gd name="connsiteX7" fmla="*/ 547195 w 1047307"/>
                      <a:gd name="connsiteY7" fmla="*/ 996281 h 1378857"/>
                      <a:gd name="connsiteX8" fmla="*/ 873136 w 1047307"/>
                      <a:gd name="connsiteY8" fmla="*/ 1124857 h 1378857"/>
                      <a:gd name="connsiteX9" fmla="*/ 997768 w 1047307"/>
                      <a:gd name="connsiteY9" fmla="*/ 1267950 h 1378857"/>
                      <a:gd name="connsiteX10" fmla="*/ 1032793 w 1047307"/>
                      <a:gd name="connsiteY10" fmla="*/ 1378857 h 1378857"/>
                      <a:gd name="connsiteX11" fmla="*/ 1032793 w 1047307"/>
                      <a:gd name="connsiteY11" fmla="*/ 1378857 h 1378857"/>
                      <a:gd name="connsiteX0" fmla="*/ 1047307 w 1047307"/>
                      <a:gd name="connsiteY0" fmla="*/ 0 h 1378857"/>
                      <a:gd name="connsiteX1" fmla="*/ 865879 w 1047307"/>
                      <a:gd name="connsiteY1" fmla="*/ 275772 h 1378857"/>
                      <a:gd name="connsiteX2" fmla="*/ 325537 w 1047307"/>
                      <a:gd name="connsiteY2" fmla="*/ 484809 h 1378857"/>
                      <a:gd name="connsiteX3" fmla="*/ 78163 w 1047307"/>
                      <a:gd name="connsiteY3" fmla="*/ 593665 h 1378857"/>
                      <a:gd name="connsiteX4" fmla="*/ 227 w 1047307"/>
                      <a:gd name="connsiteY4" fmla="*/ 678069 h 1378857"/>
                      <a:gd name="connsiteX5" fmla="*/ 60336 w 1047307"/>
                      <a:gd name="connsiteY5" fmla="*/ 769257 h 1378857"/>
                      <a:gd name="connsiteX6" fmla="*/ 219993 w 1047307"/>
                      <a:gd name="connsiteY6" fmla="*/ 863600 h 1378857"/>
                      <a:gd name="connsiteX7" fmla="*/ 547195 w 1047307"/>
                      <a:gd name="connsiteY7" fmla="*/ 996281 h 1378857"/>
                      <a:gd name="connsiteX8" fmla="*/ 873136 w 1047307"/>
                      <a:gd name="connsiteY8" fmla="*/ 1124857 h 1378857"/>
                      <a:gd name="connsiteX9" fmla="*/ 997768 w 1047307"/>
                      <a:gd name="connsiteY9" fmla="*/ 1267950 h 1378857"/>
                      <a:gd name="connsiteX10" fmla="*/ 1032793 w 1047307"/>
                      <a:gd name="connsiteY10" fmla="*/ 1378857 h 1378857"/>
                      <a:gd name="connsiteX11" fmla="*/ 1032793 w 1047307"/>
                      <a:gd name="connsiteY11" fmla="*/ 1378857 h 1378857"/>
                      <a:gd name="connsiteX0" fmla="*/ 1047307 w 1047307"/>
                      <a:gd name="connsiteY0" fmla="*/ 0 h 1378857"/>
                      <a:gd name="connsiteX1" fmla="*/ 865879 w 1047307"/>
                      <a:gd name="connsiteY1" fmla="*/ 275772 h 1378857"/>
                      <a:gd name="connsiteX2" fmla="*/ 325537 w 1047307"/>
                      <a:gd name="connsiteY2" fmla="*/ 484809 h 1378857"/>
                      <a:gd name="connsiteX3" fmla="*/ 78163 w 1047307"/>
                      <a:gd name="connsiteY3" fmla="*/ 593665 h 1378857"/>
                      <a:gd name="connsiteX4" fmla="*/ 227 w 1047307"/>
                      <a:gd name="connsiteY4" fmla="*/ 678069 h 1378857"/>
                      <a:gd name="connsiteX5" fmla="*/ 60336 w 1047307"/>
                      <a:gd name="connsiteY5" fmla="*/ 769257 h 1378857"/>
                      <a:gd name="connsiteX6" fmla="*/ 219993 w 1047307"/>
                      <a:gd name="connsiteY6" fmla="*/ 863600 h 1378857"/>
                      <a:gd name="connsiteX7" fmla="*/ 547195 w 1047307"/>
                      <a:gd name="connsiteY7" fmla="*/ 996281 h 1378857"/>
                      <a:gd name="connsiteX8" fmla="*/ 873136 w 1047307"/>
                      <a:gd name="connsiteY8" fmla="*/ 1124857 h 1378857"/>
                      <a:gd name="connsiteX9" fmla="*/ 997768 w 1047307"/>
                      <a:gd name="connsiteY9" fmla="*/ 1267950 h 1378857"/>
                      <a:gd name="connsiteX10" fmla="*/ 1032793 w 1047307"/>
                      <a:gd name="connsiteY10" fmla="*/ 1378857 h 1378857"/>
                      <a:gd name="connsiteX11" fmla="*/ 1032793 w 1047307"/>
                      <a:gd name="connsiteY11" fmla="*/ 1378857 h 1378857"/>
                      <a:gd name="connsiteX0" fmla="*/ 1047307 w 1047307"/>
                      <a:gd name="connsiteY0" fmla="*/ 0 h 1378857"/>
                      <a:gd name="connsiteX1" fmla="*/ 865879 w 1047307"/>
                      <a:gd name="connsiteY1" fmla="*/ 275772 h 1378857"/>
                      <a:gd name="connsiteX2" fmla="*/ 325537 w 1047307"/>
                      <a:gd name="connsiteY2" fmla="*/ 484809 h 1378857"/>
                      <a:gd name="connsiteX3" fmla="*/ 78163 w 1047307"/>
                      <a:gd name="connsiteY3" fmla="*/ 593665 h 1378857"/>
                      <a:gd name="connsiteX4" fmla="*/ 227 w 1047307"/>
                      <a:gd name="connsiteY4" fmla="*/ 678069 h 1378857"/>
                      <a:gd name="connsiteX5" fmla="*/ 60336 w 1047307"/>
                      <a:gd name="connsiteY5" fmla="*/ 769257 h 1378857"/>
                      <a:gd name="connsiteX6" fmla="*/ 219993 w 1047307"/>
                      <a:gd name="connsiteY6" fmla="*/ 863600 h 1378857"/>
                      <a:gd name="connsiteX7" fmla="*/ 547195 w 1047307"/>
                      <a:gd name="connsiteY7" fmla="*/ 996281 h 1378857"/>
                      <a:gd name="connsiteX8" fmla="*/ 873136 w 1047307"/>
                      <a:gd name="connsiteY8" fmla="*/ 1124857 h 1378857"/>
                      <a:gd name="connsiteX9" fmla="*/ 997768 w 1047307"/>
                      <a:gd name="connsiteY9" fmla="*/ 1267950 h 1378857"/>
                      <a:gd name="connsiteX10" fmla="*/ 1032793 w 1047307"/>
                      <a:gd name="connsiteY10" fmla="*/ 1378857 h 1378857"/>
                      <a:gd name="connsiteX11" fmla="*/ 1032793 w 1047307"/>
                      <a:gd name="connsiteY11" fmla="*/ 1378857 h 1378857"/>
                      <a:gd name="connsiteX0" fmla="*/ 1047307 w 1048082"/>
                      <a:gd name="connsiteY0" fmla="*/ 0 h 1378857"/>
                      <a:gd name="connsiteX1" fmla="*/ 865879 w 1048082"/>
                      <a:gd name="connsiteY1" fmla="*/ 275772 h 1378857"/>
                      <a:gd name="connsiteX2" fmla="*/ 325537 w 1048082"/>
                      <a:gd name="connsiteY2" fmla="*/ 484809 h 1378857"/>
                      <a:gd name="connsiteX3" fmla="*/ 78163 w 1048082"/>
                      <a:gd name="connsiteY3" fmla="*/ 593665 h 1378857"/>
                      <a:gd name="connsiteX4" fmla="*/ 227 w 1048082"/>
                      <a:gd name="connsiteY4" fmla="*/ 678069 h 1378857"/>
                      <a:gd name="connsiteX5" fmla="*/ 60336 w 1048082"/>
                      <a:gd name="connsiteY5" fmla="*/ 769257 h 1378857"/>
                      <a:gd name="connsiteX6" fmla="*/ 219993 w 1048082"/>
                      <a:gd name="connsiteY6" fmla="*/ 863600 h 1378857"/>
                      <a:gd name="connsiteX7" fmla="*/ 547195 w 1048082"/>
                      <a:gd name="connsiteY7" fmla="*/ 996281 h 1378857"/>
                      <a:gd name="connsiteX8" fmla="*/ 873136 w 1048082"/>
                      <a:gd name="connsiteY8" fmla="*/ 1124857 h 1378857"/>
                      <a:gd name="connsiteX9" fmla="*/ 997768 w 1048082"/>
                      <a:gd name="connsiteY9" fmla="*/ 1267950 h 1378857"/>
                      <a:gd name="connsiteX10" fmla="*/ 1032793 w 1048082"/>
                      <a:gd name="connsiteY10" fmla="*/ 1378857 h 1378857"/>
                      <a:gd name="connsiteX11" fmla="*/ 1032793 w 1048082"/>
                      <a:gd name="connsiteY11" fmla="*/ 1378857 h 1378857"/>
                      <a:gd name="connsiteX0" fmla="*/ 1047307 w 1048082"/>
                      <a:gd name="connsiteY0" fmla="*/ 0 h 1378857"/>
                      <a:gd name="connsiteX1" fmla="*/ 865879 w 1048082"/>
                      <a:gd name="connsiteY1" fmla="*/ 275772 h 1378857"/>
                      <a:gd name="connsiteX2" fmla="*/ 325537 w 1048082"/>
                      <a:gd name="connsiteY2" fmla="*/ 484809 h 1378857"/>
                      <a:gd name="connsiteX3" fmla="*/ 78163 w 1048082"/>
                      <a:gd name="connsiteY3" fmla="*/ 593665 h 1378857"/>
                      <a:gd name="connsiteX4" fmla="*/ 227 w 1048082"/>
                      <a:gd name="connsiteY4" fmla="*/ 678069 h 1378857"/>
                      <a:gd name="connsiteX5" fmla="*/ 60336 w 1048082"/>
                      <a:gd name="connsiteY5" fmla="*/ 769257 h 1378857"/>
                      <a:gd name="connsiteX6" fmla="*/ 219993 w 1048082"/>
                      <a:gd name="connsiteY6" fmla="*/ 863600 h 1378857"/>
                      <a:gd name="connsiteX7" fmla="*/ 547195 w 1048082"/>
                      <a:gd name="connsiteY7" fmla="*/ 996281 h 1378857"/>
                      <a:gd name="connsiteX8" fmla="*/ 873136 w 1048082"/>
                      <a:gd name="connsiteY8" fmla="*/ 1124857 h 1378857"/>
                      <a:gd name="connsiteX9" fmla="*/ 1032793 w 1048082"/>
                      <a:gd name="connsiteY9" fmla="*/ 1378857 h 1378857"/>
                      <a:gd name="connsiteX10" fmla="*/ 1032793 w 1048082"/>
                      <a:gd name="connsiteY10" fmla="*/ 1378857 h 1378857"/>
                      <a:gd name="connsiteX0" fmla="*/ 1047307 w 1048082"/>
                      <a:gd name="connsiteY0" fmla="*/ 0 h 1378857"/>
                      <a:gd name="connsiteX1" fmla="*/ 865879 w 1048082"/>
                      <a:gd name="connsiteY1" fmla="*/ 275772 h 1378857"/>
                      <a:gd name="connsiteX2" fmla="*/ 325537 w 1048082"/>
                      <a:gd name="connsiteY2" fmla="*/ 484809 h 1378857"/>
                      <a:gd name="connsiteX3" fmla="*/ 78163 w 1048082"/>
                      <a:gd name="connsiteY3" fmla="*/ 593665 h 1378857"/>
                      <a:gd name="connsiteX4" fmla="*/ 227 w 1048082"/>
                      <a:gd name="connsiteY4" fmla="*/ 678069 h 1378857"/>
                      <a:gd name="connsiteX5" fmla="*/ 60336 w 1048082"/>
                      <a:gd name="connsiteY5" fmla="*/ 769257 h 1378857"/>
                      <a:gd name="connsiteX6" fmla="*/ 219993 w 1048082"/>
                      <a:gd name="connsiteY6" fmla="*/ 863600 h 1378857"/>
                      <a:gd name="connsiteX7" fmla="*/ 547195 w 1048082"/>
                      <a:gd name="connsiteY7" fmla="*/ 996281 h 1378857"/>
                      <a:gd name="connsiteX8" fmla="*/ 873136 w 1048082"/>
                      <a:gd name="connsiteY8" fmla="*/ 1124857 h 1378857"/>
                      <a:gd name="connsiteX9" fmla="*/ 1032793 w 1048082"/>
                      <a:gd name="connsiteY9" fmla="*/ 1378857 h 1378857"/>
                      <a:gd name="connsiteX10" fmla="*/ 1032793 w 1048082"/>
                      <a:gd name="connsiteY10" fmla="*/ 1378857 h 1378857"/>
                      <a:gd name="connsiteX0" fmla="*/ 1047307 w 1048082"/>
                      <a:gd name="connsiteY0" fmla="*/ 0 h 1378857"/>
                      <a:gd name="connsiteX1" fmla="*/ 865879 w 1048082"/>
                      <a:gd name="connsiteY1" fmla="*/ 275772 h 1378857"/>
                      <a:gd name="connsiteX2" fmla="*/ 325537 w 1048082"/>
                      <a:gd name="connsiteY2" fmla="*/ 484809 h 1378857"/>
                      <a:gd name="connsiteX3" fmla="*/ 78163 w 1048082"/>
                      <a:gd name="connsiteY3" fmla="*/ 593665 h 1378857"/>
                      <a:gd name="connsiteX4" fmla="*/ 227 w 1048082"/>
                      <a:gd name="connsiteY4" fmla="*/ 678069 h 1378857"/>
                      <a:gd name="connsiteX5" fmla="*/ 60336 w 1048082"/>
                      <a:gd name="connsiteY5" fmla="*/ 769257 h 1378857"/>
                      <a:gd name="connsiteX6" fmla="*/ 219993 w 1048082"/>
                      <a:gd name="connsiteY6" fmla="*/ 863600 h 1378857"/>
                      <a:gd name="connsiteX7" fmla="*/ 547195 w 1048082"/>
                      <a:gd name="connsiteY7" fmla="*/ 996281 h 1378857"/>
                      <a:gd name="connsiteX8" fmla="*/ 873136 w 1048082"/>
                      <a:gd name="connsiteY8" fmla="*/ 1124857 h 1378857"/>
                      <a:gd name="connsiteX9" fmla="*/ 1032793 w 1048082"/>
                      <a:gd name="connsiteY9" fmla="*/ 1378857 h 1378857"/>
                      <a:gd name="connsiteX10" fmla="*/ 1032793 w 1048082"/>
                      <a:gd name="connsiteY10" fmla="*/ 1378857 h 1378857"/>
                      <a:gd name="connsiteX0" fmla="*/ 1047307 w 1048082"/>
                      <a:gd name="connsiteY0" fmla="*/ 0 h 1378857"/>
                      <a:gd name="connsiteX1" fmla="*/ 865879 w 1048082"/>
                      <a:gd name="connsiteY1" fmla="*/ 275772 h 1378857"/>
                      <a:gd name="connsiteX2" fmla="*/ 325537 w 1048082"/>
                      <a:gd name="connsiteY2" fmla="*/ 484809 h 1378857"/>
                      <a:gd name="connsiteX3" fmla="*/ 78163 w 1048082"/>
                      <a:gd name="connsiteY3" fmla="*/ 593665 h 1378857"/>
                      <a:gd name="connsiteX4" fmla="*/ 227 w 1048082"/>
                      <a:gd name="connsiteY4" fmla="*/ 678069 h 1378857"/>
                      <a:gd name="connsiteX5" fmla="*/ 60336 w 1048082"/>
                      <a:gd name="connsiteY5" fmla="*/ 769257 h 1378857"/>
                      <a:gd name="connsiteX6" fmla="*/ 219993 w 1048082"/>
                      <a:gd name="connsiteY6" fmla="*/ 863600 h 1378857"/>
                      <a:gd name="connsiteX7" fmla="*/ 547195 w 1048082"/>
                      <a:gd name="connsiteY7" fmla="*/ 996281 h 1378857"/>
                      <a:gd name="connsiteX8" fmla="*/ 873136 w 1048082"/>
                      <a:gd name="connsiteY8" fmla="*/ 1124857 h 1378857"/>
                      <a:gd name="connsiteX9" fmla="*/ 1032793 w 1048082"/>
                      <a:gd name="connsiteY9" fmla="*/ 1378857 h 1378857"/>
                      <a:gd name="connsiteX10" fmla="*/ 1032793 w 1048082"/>
                      <a:gd name="connsiteY10" fmla="*/ 1378857 h 1378857"/>
                      <a:gd name="connsiteX0" fmla="*/ 1047307 w 1048082"/>
                      <a:gd name="connsiteY0" fmla="*/ 0 h 1378857"/>
                      <a:gd name="connsiteX1" fmla="*/ 865879 w 1048082"/>
                      <a:gd name="connsiteY1" fmla="*/ 275772 h 1378857"/>
                      <a:gd name="connsiteX2" fmla="*/ 325537 w 1048082"/>
                      <a:gd name="connsiteY2" fmla="*/ 484809 h 1378857"/>
                      <a:gd name="connsiteX3" fmla="*/ 78163 w 1048082"/>
                      <a:gd name="connsiteY3" fmla="*/ 593665 h 1378857"/>
                      <a:gd name="connsiteX4" fmla="*/ 227 w 1048082"/>
                      <a:gd name="connsiteY4" fmla="*/ 678069 h 1378857"/>
                      <a:gd name="connsiteX5" fmla="*/ 60336 w 1048082"/>
                      <a:gd name="connsiteY5" fmla="*/ 769257 h 1378857"/>
                      <a:gd name="connsiteX6" fmla="*/ 219993 w 1048082"/>
                      <a:gd name="connsiteY6" fmla="*/ 863600 h 1378857"/>
                      <a:gd name="connsiteX7" fmla="*/ 873136 w 1048082"/>
                      <a:gd name="connsiteY7" fmla="*/ 1124857 h 1378857"/>
                      <a:gd name="connsiteX8" fmla="*/ 1032793 w 1048082"/>
                      <a:gd name="connsiteY8" fmla="*/ 1378857 h 1378857"/>
                      <a:gd name="connsiteX9" fmla="*/ 1032793 w 1048082"/>
                      <a:gd name="connsiteY9" fmla="*/ 1378857 h 1378857"/>
                      <a:gd name="connsiteX0" fmla="*/ 1053318 w 1054093"/>
                      <a:gd name="connsiteY0" fmla="*/ 0 h 1378857"/>
                      <a:gd name="connsiteX1" fmla="*/ 871890 w 1054093"/>
                      <a:gd name="connsiteY1" fmla="*/ 275772 h 1378857"/>
                      <a:gd name="connsiteX2" fmla="*/ 331548 w 1054093"/>
                      <a:gd name="connsiteY2" fmla="*/ 484809 h 1378857"/>
                      <a:gd name="connsiteX3" fmla="*/ 84174 w 1054093"/>
                      <a:gd name="connsiteY3" fmla="*/ 593665 h 1378857"/>
                      <a:gd name="connsiteX4" fmla="*/ 6238 w 1054093"/>
                      <a:gd name="connsiteY4" fmla="*/ 678069 h 1378857"/>
                      <a:gd name="connsiteX5" fmla="*/ 226004 w 1054093"/>
                      <a:gd name="connsiteY5" fmla="*/ 863600 h 1378857"/>
                      <a:gd name="connsiteX6" fmla="*/ 879147 w 1054093"/>
                      <a:gd name="connsiteY6" fmla="*/ 1124857 h 1378857"/>
                      <a:gd name="connsiteX7" fmla="*/ 1038804 w 1054093"/>
                      <a:gd name="connsiteY7" fmla="*/ 1378857 h 1378857"/>
                      <a:gd name="connsiteX8" fmla="*/ 1038804 w 1054093"/>
                      <a:gd name="connsiteY8" fmla="*/ 1378857 h 1378857"/>
                      <a:gd name="connsiteX0" fmla="*/ 1047080 w 1047855"/>
                      <a:gd name="connsiteY0" fmla="*/ 0 h 1378857"/>
                      <a:gd name="connsiteX1" fmla="*/ 865652 w 1047855"/>
                      <a:gd name="connsiteY1" fmla="*/ 275772 h 1378857"/>
                      <a:gd name="connsiteX2" fmla="*/ 325310 w 1047855"/>
                      <a:gd name="connsiteY2" fmla="*/ 484809 h 1378857"/>
                      <a:gd name="connsiteX3" fmla="*/ 0 w 1047855"/>
                      <a:gd name="connsiteY3" fmla="*/ 678069 h 1378857"/>
                      <a:gd name="connsiteX4" fmla="*/ 219766 w 1047855"/>
                      <a:gd name="connsiteY4" fmla="*/ 863600 h 1378857"/>
                      <a:gd name="connsiteX5" fmla="*/ 872909 w 1047855"/>
                      <a:gd name="connsiteY5" fmla="*/ 1124857 h 1378857"/>
                      <a:gd name="connsiteX6" fmla="*/ 1032566 w 1047855"/>
                      <a:gd name="connsiteY6" fmla="*/ 1378857 h 1378857"/>
                      <a:gd name="connsiteX7" fmla="*/ 1032566 w 1047855"/>
                      <a:gd name="connsiteY7" fmla="*/ 1378857 h 1378857"/>
                      <a:gd name="connsiteX0" fmla="*/ 1047083 w 1047858"/>
                      <a:gd name="connsiteY0" fmla="*/ 0 h 1378857"/>
                      <a:gd name="connsiteX1" fmla="*/ 865655 w 1047858"/>
                      <a:gd name="connsiteY1" fmla="*/ 275772 h 1378857"/>
                      <a:gd name="connsiteX2" fmla="*/ 325313 w 1047858"/>
                      <a:gd name="connsiteY2" fmla="*/ 484809 h 1378857"/>
                      <a:gd name="connsiteX3" fmla="*/ 3 w 1047858"/>
                      <a:gd name="connsiteY3" fmla="*/ 678069 h 1378857"/>
                      <a:gd name="connsiteX4" fmla="*/ 219769 w 1047858"/>
                      <a:gd name="connsiteY4" fmla="*/ 863600 h 1378857"/>
                      <a:gd name="connsiteX5" fmla="*/ 872912 w 1047858"/>
                      <a:gd name="connsiteY5" fmla="*/ 1124857 h 1378857"/>
                      <a:gd name="connsiteX6" fmla="*/ 1032569 w 1047858"/>
                      <a:gd name="connsiteY6" fmla="*/ 1378857 h 1378857"/>
                      <a:gd name="connsiteX7" fmla="*/ 1032569 w 1047858"/>
                      <a:gd name="connsiteY7" fmla="*/ 1378857 h 1378857"/>
                      <a:gd name="connsiteX0" fmla="*/ 1047106 w 1047881"/>
                      <a:gd name="connsiteY0" fmla="*/ 0 h 1378857"/>
                      <a:gd name="connsiteX1" fmla="*/ 865678 w 1047881"/>
                      <a:gd name="connsiteY1" fmla="*/ 275772 h 1378857"/>
                      <a:gd name="connsiteX2" fmla="*/ 325336 w 1047881"/>
                      <a:gd name="connsiteY2" fmla="*/ 484809 h 1378857"/>
                      <a:gd name="connsiteX3" fmla="*/ 26 w 1047881"/>
                      <a:gd name="connsiteY3" fmla="*/ 678069 h 1378857"/>
                      <a:gd name="connsiteX4" fmla="*/ 310613 w 1047881"/>
                      <a:gd name="connsiteY4" fmla="*/ 900754 h 1378857"/>
                      <a:gd name="connsiteX5" fmla="*/ 872935 w 1047881"/>
                      <a:gd name="connsiteY5" fmla="*/ 1124857 h 1378857"/>
                      <a:gd name="connsiteX6" fmla="*/ 1032592 w 1047881"/>
                      <a:gd name="connsiteY6" fmla="*/ 1378857 h 1378857"/>
                      <a:gd name="connsiteX7" fmla="*/ 1032592 w 1047881"/>
                      <a:gd name="connsiteY7" fmla="*/ 1378857 h 1378857"/>
                      <a:gd name="connsiteX0" fmla="*/ 1047101 w 1047876"/>
                      <a:gd name="connsiteY0" fmla="*/ 0 h 1378857"/>
                      <a:gd name="connsiteX1" fmla="*/ 865673 w 1047876"/>
                      <a:gd name="connsiteY1" fmla="*/ 275772 h 1378857"/>
                      <a:gd name="connsiteX2" fmla="*/ 325331 w 1047876"/>
                      <a:gd name="connsiteY2" fmla="*/ 484809 h 1378857"/>
                      <a:gd name="connsiteX3" fmla="*/ 21 w 1047876"/>
                      <a:gd name="connsiteY3" fmla="*/ 678069 h 1378857"/>
                      <a:gd name="connsiteX4" fmla="*/ 310608 w 1047876"/>
                      <a:gd name="connsiteY4" fmla="*/ 900754 h 1378857"/>
                      <a:gd name="connsiteX5" fmla="*/ 872930 w 1047876"/>
                      <a:gd name="connsiteY5" fmla="*/ 1124857 h 1378857"/>
                      <a:gd name="connsiteX6" fmla="*/ 1032587 w 1047876"/>
                      <a:gd name="connsiteY6" fmla="*/ 1378857 h 1378857"/>
                      <a:gd name="connsiteX7" fmla="*/ 1032587 w 1047876"/>
                      <a:gd name="connsiteY7" fmla="*/ 1378857 h 1378857"/>
                      <a:gd name="connsiteX0" fmla="*/ 1047101 w 1047876"/>
                      <a:gd name="connsiteY0" fmla="*/ 0 h 1378857"/>
                      <a:gd name="connsiteX1" fmla="*/ 865673 w 1047876"/>
                      <a:gd name="connsiteY1" fmla="*/ 275772 h 1378857"/>
                      <a:gd name="connsiteX2" fmla="*/ 325331 w 1047876"/>
                      <a:gd name="connsiteY2" fmla="*/ 484809 h 1378857"/>
                      <a:gd name="connsiteX3" fmla="*/ 21 w 1047876"/>
                      <a:gd name="connsiteY3" fmla="*/ 678069 h 1378857"/>
                      <a:gd name="connsiteX4" fmla="*/ 310608 w 1047876"/>
                      <a:gd name="connsiteY4" fmla="*/ 900754 h 1378857"/>
                      <a:gd name="connsiteX5" fmla="*/ 872930 w 1047876"/>
                      <a:gd name="connsiteY5" fmla="*/ 1124857 h 1378857"/>
                      <a:gd name="connsiteX6" fmla="*/ 1032587 w 1047876"/>
                      <a:gd name="connsiteY6" fmla="*/ 1378857 h 1378857"/>
                      <a:gd name="connsiteX7" fmla="*/ 1032587 w 1047876"/>
                      <a:gd name="connsiteY7" fmla="*/ 1378857 h 1378857"/>
                      <a:gd name="connsiteX0" fmla="*/ 1047101 w 1048144"/>
                      <a:gd name="connsiteY0" fmla="*/ 0 h 1378857"/>
                      <a:gd name="connsiteX1" fmla="*/ 865673 w 1048144"/>
                      <a:gd name="connsiteY1" fmla="*/ 275772 h 1378857"/>
                      <a:gd name="connsiteX2" fmla="*/ 325331 w 1048144"/>
                      <a:gd name="connsiteY2" fmla="*/ 484809 h 1378857"/>
                      <a:gd name="connsiteX3" fmla="*/ 21 w 1048144"/>
                      <a:gd name="connsiteY3" fmla="*/ 678069 h 1378857"/>
                      <a:gd name="connsiteX4" fmla="*/ 310608 w 1048144"/>
                      <a:gd name="connsiteY4" fmla="*/ 900754 h 1378857"/>
                      <a:gd name="connsiteX5" fmla="*/ 872930 w 1048144"/>
                      <a:gd name="connsiteY5" fmla="*/ 1124857 h 1378857"/>
                      <a:gd name="connsiteX6" fmla="*/ 1032587 w 1048144"/>
                      <a:gd name="connsiteY6" fmla="*/ 1378857 h 1378857"/>
                      <a:gd name="connsiteX7" fmla="*/ 1032587 w 1048144"/>
                      <a:gd name="connsiteY7" fmla="*/ 1378857 h 1378857"/>
                      <a:gd name="connsiteX0" fmla="*/ 1047101 w 1048226"/>
                      <a:gd name="connsiteY0" fmla="*/ 0 h 1378857"/>
                      <a:gd name="connsiteX1" fmla="*/ 865673 w 1048226"/>
                      <a:gd name="connsiteY1" fmla="*/ 275772 h 1378857"/>
                      <a:gd name="connsiteX2" fmla="*/ 325331 w 1048226"/>
                      <a:gd name="connsiteY2" fmla="*/ 484809 h 1378857"/>
                      <a:gd name="connsiteX3" fmla="*/ 21 w 1048226"/>
                      <a:gd name="connsiteY3" fmla="*/ 678069 h 1378857"/>
                      <a:gd name="connsiteX4" fmla="*/ 310608 w 1048226"/>
                      <a:gd name="connsiteY4" fmla="*/ 900754 h 1378857"/>
                      <a:gd name="connsiteX5" fmla="*/ 872930 w 1048226"/>
                      <a:gd name="connsiteY5" fmla="*/ 1124857 h 1378857"/>
                      <a:gd name="connsiteX6" fmla="*/ 1032587 w 1048226"/>
                      <a:gd name="connsiteY6" fmla="*/ 1378857 h 1378857"/>
                      <a:gd name="connsiteX7" fmla="*/ 1032587 w 1048226"/>
                      <a:gd name="connsiteY7" fmla="*/ 1378857 h 1378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48226" h="1378857">
                        <a:moveTo>
                          <a:pt x="1047101" y="0"/>
                        </a:moveTo>
                        <a:cubicBezTo>
                          <a:pt x="1060907" y="133824"/>
                          <a:pt x="944686" y="234188"/>
                          <a:pt x="865673" y="275772"/>
                        </a:cubicBezTo>
                        <a:cubicBezTo>
                          <a:pt x="786660" y="317356"/>
                          <a:pt x="432452" y="446658"/>
                          <a:pt x="325331" y="484809"/>
                        </a:cubicBezTo>
                        <a:cubicBezTo>
                          <a:pt x="218210" y="522960"/>
                          <a:pt x="2475" y="608745"/>
                          <a:pt x="21" y="678069"/>
                        </a:cubicBezTo>
                        <a:cubicBezTo>
                          <a:pt x="-2433" y="747393"/>
                          <a:pt x="220854" y="863443"/>
                          <a:pt x="310608" y="900754"/>
                        </a:cubicBezTo>
                        <a:cubicBezTo>
                          <a:pt x="400362" y="938065"/>
                          <a:pt x="752600" y="1045173"/>
                          <a:pt x="872930" y="1124857"/>
                        </a:cubicBezTo>
                        <a:cubicBezTo>
                          <a:pt x="993260" y="1204541"/>
                          <a:pt x="1036939" y="1270473"/>
                          <a:pt x="1032587" y="1378857"/>
                        </a:cubicBezTo>
                        <a:lnTo>
                          <a:pt x="1032587" y="1378857"/>
                        </a:lnTo>
                      </a:path>
                    </a:pathLst>
                  </a:custGeom>
                  <a:noFill/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  <a:headEnd type="stealt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28" name="Szabadkézi sokszög: alakzat 27">
                    <a:extLst>
                      <a:ext uri="{FF2B5EF4-FFF2-40B4-BE49-F238E27FC236}">
                        <a16:creationId xmlns:a16="http://schemas.microsoft.com/office/drawing/2014/main" id="{DFA5B982-2659-4904-B351-9976CF1DA5FA}"/>
                      </a:ext>
                    </a:extLst>
                  </p:cNvPr>
                  <p:cNvSpPr/>
                  <p:nvPr/>
                </p:nvSpPr>
                <p:spPr>
                  <a:xfrm>
                    <a:off x="2811192" y="14714656"/>
                    <a:ext cx="564874" cy="1364343"/>
                  </a:xfrm>
                  <a:custGeom>
                    <a:avLst/>
                    <a:gdLst>
                      <a:gd name="connsiteX0" fmla="*/ 791138 w 799039"/>
                      <a:gd name="connsiteY0" fmla="*/ 0 h 1391388"/>
                      <a:gd name="connsiteX1" fmla="*/ 718567 w 799039"/>
                      <a:gd name="connsiteY1" fmla="*/ 203200 h 1391388"/>
                      <a:gd name="connsiteX2" fmla="*/ 406510 w 799039"/>
                      <a:gd name="connsiteY2" fmla="*/ 391886 h 1391388"/>
                      <a:gd name="connsiteX3" fmla="*/ 174281 w 799039"/>
                      <a:gd name="connsiteY3" fmla="*/ 508000 h 1391388"/>
                      <a:gd name="connsiteX4" fmla="*/ 36396 w 799039"/>
                      <a:gd name="connsiteY4" fmla="*/ 595086 h 1391388"/>
                      <a:gd name="connsiteX5" fmla="*/ 110 w 799039"/>
                      <a:gd name="connsiteY5" fmla="*/ 660400 h 1391388"/>
                      <a:gd name="connsiteX6" fmla="*/ 43653 w 799039"/>
                      <a:gd name="connsiteY6" fmla="*/ 769257 h 1391388"/>
                      <a:gd name="connsiteX7" fmla="*/ 246853 w 799039"/>
                      <a:gd name="connsiteY7" fmla="*/ 892629 h 1391388"/>
                      <a:gd name="connsiteX8" fmla="*/ 493596 w 799039"/>
                      <a:gd name="connsiteY8" fmla="*/ 1008743 h 1391388"/>
                      <a:gd name="connsiteX9" fmla="*/ 711310 w 799039"/>
                      <a:gd name="connsiteY9" fmla="*/ 1168400 h 1391388"/>
                      <a:gd name="connsiteX10" fmla="*/ 776624 w 799039"/>
                      <a:gd name="connsiteY10" fmla="*/ 1277257 h 1391388"/>
                      <a:gd name="connsiteX11" fmla="*/ 798396 w 799039"/>
                      <a:gd name="connsiteY11" fmla="*/ 1386114 h 1391388"/>
                      <a:gd name="connsiteX12" fmla="*/ 791138 w 799039"/>
                      <a:gd name="connsiteY12" fmla="*/ 1364343 h 1391388"/>
                      <a:gd name="connsiteX0" fmla="*/ 797726 w 805627"/>
                      <a:gd name="connsiteY0" fmla="*/ 0 h 1391388"/>
                      <a:gd name="connsiteX1" fmla="*/ 725155 w 805627"/>
                      <a:gd name="connsiteY1" fmla="*/ 203200 h 1391388"/>
                      <a:gd name="connsiteX2" fmla="*/ 413098 w 805627"/>
                      <a:gd name="connsiteY2" fmla="*/ 391886 h 1391388"/>
                      <a:gd name="connsiteX3" fmla="*/ 180869 w 805627"/>
                      <a:gd name="connsiteY3" fmla="*/ 508000 h 1391388"/>
                      <a:gd name="connsiteX4" fmla="*/ 42984 w 805627"/>
                      <a:gd name="connsiteY4" fmla="*/ 595086 h 1391388"/>
                      <a:gd name="connsiteX5" fmla="*/ 72 w 805627"/>
                      <a:gd name="connsiteY5" fmla="*/ 676965 h 1391388"/>
                      <a:gd name="connsiteX6" fmla="*/ 50241 w 805627"/>
                      <a:gd name="connsiteY6" fmla="*/ 769257 h 1391388"/>
                      <a:gd name="connsiteX7" fmla="*/ 253441 w 805627"/>
                      <a:gd name="connsiteY7" fmla="*/ 892629 h 1391388"/>
                      <a:gd name="connsiteX8" fmla="*/ 500184 w 805627"/>
                      <a:gd name="connsiteY8" fmla="*/ 1008743 h 1391388"/>
                      <a:gd name="connsiteX9" fmla="*/ 717898 w 805627"/>
                      <a:gd name="connsiteY9" fmla="*/ 1168400 h 1391388"/>
                      <a:gd name="connsiteX10" fmla="*/ 783212 w 805627"/>
                      <a:gd name="connsiteY10" fmla="*/ 1277257 h 1391388"/>
                      <a:gd name="connsiteX11" fmla="*/ 804984 w 805627"/>
                      <a:gd name="connsiteY11" fmla="*/ 1386114 h 1391388"/>
                      <a:gd name="connsiteX12" fmla="*/ 797726 w 805627"/>
                      <a:gd name="connsiteY12" fmla="*/ 1364343 h 1391388"/>
                      <a:gd name="connsiteX0" fmla="*/ 797726 w 805627"/>
                      <a:gd name="connsiteY0" fmla="*/ 0 h 1391388"/>
                      <a:gd name="connsiteX1" fmla="*/ 725155 w 805627"/>
                      <a:gd name="connsiteY1" fmla="*/ 203200 h 1391388"/>
                      <a:gd name="connsiteX2" fmla="*/ 413098 w 805627"/>
                      <a:gd name="connsiteY2" fmla="*/ 391886 h 1391388"/>
                      <a:gd name="connsiteX3" fmla="*/ 180869 w 805627"/>
                      <a:gd name="connsiteY3" fmla="*/ 508000 h 1391388"/>
                      <a:gd name="connsiteX4" fmla="*/ 42984 w 805627"/>
                      <a:gd name="connsiteY4" fmla="*/ 581834 h 1391388"/>
                      <a:gd name="connsiteX5" fmla="*/ 72 w 805627"/>
                      <a:gd name="connsiteY5" fmla="*/ 676965 h 1391388"/>
                      <a:gd name="connsiteX6" fmla="*/ 50241 w 805627"/>
                      <a:gd name="connsiteY6" fmla="*/ 769257 h 1391388"/>
                      <a:gd name="connsiteX7" fmla="*/ 253441 w 805627"/>
                      <a:gd name="connsiteY7" fmla="*/ 892629 h 1391388"/>
                      <a:gd name="connsiteX8" fmla="*/ 500184 w 805627"/>
                      <a:gd name="connsiteY8" fmla="*/ 1008743 h 1391388"/>
                      <a:gd name="connsiteX9" fmla="*/ 717898 w 805627"/>
                      <a:gd name="connsiteY9" fmla="*/ 1168400 h 1391388"/>
                      <a:gd name="connsiteX10" fmla="*/ 783212 w 805627"/>
                      <a:gd name="connsiteY10" fmla="*/ 1277257 h 1391388"/>
                      <a:gd name="connsiteX11" fmla="*/ 804984 w 805627"/>
                      <a:gd name="connsiteY11" fmla="*/ 1386114 h 1391388"/>
                      <a:gd name="connsiteX12" fmla="*/ 797726 w 805627"/>
                      <a:gd name="connsiteY12" fmla="*/ 1364343 h 1391388"/>
                      <a:gd name="connsiteX0" fmla="*/ 797726 w 805627"/>
                      <a:gd name="connsiteY0" fmla="*/ 0 h 1391388"/>
                      <a:gd name="connsiteX1" fmla="*/ 725155 w 805627"/>
                      <a:gd name="connsiteY1" fmla="*/ 203200 h 1391388"/>
                      <a:gd name="connsiteX2" fmla="*/ 413098 w 805627"/>
                      <a:gd name="connsiteY2" fmla="*/ 391886 h 1391388"/>
                      <a:gd name="connsiteX3" fmla="*/ 180869 w 805627"/>
                      <a:gd name="connsiteY3" fmla="*/ 508000 h 1391388"/>
                      <a:gd name="connsiteX4" fmla="*/ 42984 w 805627"/>
                      <a:gd name="connsiteY4" fmla="*/ 581834 h 1391388"/>
                      <a:gd name="connsiteX5" fmla="*/ 72 w 805627"/>
                      <a:gd name="connsiteY5" fmla="*/ 663713 h 1391388"/>
                      <a:gd name="connsiteX6" fmla="*/ 50241 w 805627"/>
                      <a:gd name="connsiteY6" fmla="*/ 769257 h 1391388"/>
                      <a:gd name="connsiteX7" fmla="*/ 253441 w 805627"/>
                      <a:gd name="connsiteY7" fmla="*/ 892629 h 1391388"/>
                      <a:gd name="connsiteX8" fmla="*/ 500184 w 805627"/>
                      <a:gd name="connsiteY8" fmla="*/ 1008743 h 1391388"/>
                      <a:gd name="connsiteX9" fmla="*/ 717898 w 805627"/>
                      <a:gd name="connsiteY9" fmla="*/ 1168400 h 1391388"/>
                      <a:gd name="connsiteX10" fmla="*/ 783212 w 805627"/>
                      <a:gd name="connsiteY10" fmla="*/ 1277257 h 1391388"/>
                      <a:gd name="connsiteX11" fmla="*/ 804984 w 805627"/>
                      <a:gd name="connsiteY11" fmla="*/ 1386114 h 1391388"/>
                      <a:gd name="connsiteX12" fmla="*/ 797726 w 805627"/>
                      <a:gd name="connsiteY12" fmla="*/ 1364343 h 1391388"/>
                      <a:gd name="connsiteX0" fmla="*/ 798495 w 806396"/>
                      <a:gd name="connsiteY0" fmla="*/ 0 h 1391388"/>
                      <a:gd name="connsiteX1" fmla="*/ 725924 w 806396"/>
                      <a:gd name="connsiteY1" fmla="*/ 203200 h 1391388"/>
                      <a:gd name="connsiteX2" fmla="*/ 413867 w 806396"/>
                      <a:gd name="connsiteY2" fmla="*/ 391886 h 1391388"/>
                      <a:gd name="connsiteX3" fmla="*/ 181638 w 806396"/>
                      <a:gd name="connsiteY3" fmla="*/ 508000 h 1391388"/>
                      <a:gd name="connsiteX4" fmla="*/ 43753 w 806396"/>
                      <a:gd name="connsiteY4" fmla="*/ 581834 h 1391388"/>
                      <a:gd name="connsiteX5" fmla="*/ 841 w 806396"/>
                      <a:gd name="connsiteY5" fmla="*/ 663713 h 1391388"/>
                      <a:gd name="connsiteX6" fmla="*/ 51010 w 806396"/>
                      <a:gd name="connsiteY6" fmla="*/ 769257 h 1391388"/>
                      <a:gd name="connsiteX7" fmla="*/ 254210 w 806396"/>
                      <a:gd name="connsiteY7" fmla="*/ 892629 h 1391388"/>
                      <a:gd name="connsiteX8" fmla="*/ 500953 w 806396"/>
                      <a:gd name="connsiteY8" fmla="*/ 1008743 h 1391388"/>
                      <a:gd name="connsiteX9" fmla="*/ 718667 w 806396"/>
                      <a:gd name="connsiteY9" fmla="*/ 1168400 h 1391388"/>
                      <a:gd name="connsiteX10" fmla="*/ 783981 w 806396"/>
                      <a:gd name="connsiteY10" fmla="*/ 1277257 h 1391388"/>
                      <a:gd name="connsiteX11" fmla="*/ 805753 w 806396"/>
                      <a:gd name="connsiteY11" fmla="*/ 1386114 h 1391388"/>
                      <a:gd name="connsiteX12" fmla="*/ 798495 w 806396"/>
                      <a:gd name="connsiteY12" fmla="*/ 1364343 h 1391388"/>
                      <a:gd name="connsiteX0" fmla="*/ 816398 w 824299"/>
                      <a:gd name="connsiteY0" fmla="*/ 0 h 1391388"/>
                      <a:gd name="connsiteX1" fmla="*/ 743827 w 824299"/>
                      <a:gd name="connsiteY1" fmla="*/ 203200 h 1391388"/>
                      <a:gd name="connsiteX2" fmla="*/ 431770 w 824299"/>
                      <a:gd name="connsiteY2" fmla="*/ 391886 h 1391388"/>
                      <a:gd name="connsiteX3" fmla="*/ 199541 w 824299"/>
                      <a:gd name="connsiteY3" fmla="*/ 508000 h 1391388"/>
                      <a:gd name="connsiteX4" fmla="*/ 61656 w 824299"/>
                      <a:gd name="connsiteY4" fmla="*/ 581834 h 1391388"/>
                      <a:gd name="connsiteX5" fmla="*/ 35 w 824299"/>
                      <a:gd name="connsiteY5" fmla="*/ 670729 h 1391388"/>
                      <a:gd name="connsiteX6" fmla="*/ 68913 w 824299"/>
                      <a:gd name="connsiteY6" fmla="*/ 769257 h 1391388"/>
                      <a:gd name="connsiteX7" fmla="*/ 272113 w 824299"/>
                      <a:gd name="connsiteY7" fmla="*/ 892629 h 1391388"/>
                      <a:gd name="connsiteX8" fmla="*/ 518856 w 824299"/>
                      <a:gd name="connsiteY8" fmla="*/ 1008743 h 1391388"/>
                      <a:gd name="connsiteX9" fmla="*/ 736570 w 824299"/>
                      <a:gd name="connsiteY9" fmla="*/ 1168400 h 1391388"/>
                      <a:gd name="connsiteX10" fmla="*/ 801884 w 824299"/>
                      <a:gd name="connsiteY10" fmla="*/ 1277257 h 1391388"/>
                      <a:gd name="connsiteX11" fmla="*/ 823656 w 824299"/>
                      <a:gd name="connsiteY11" fmla="*/ 1386114 h 1391388"/>
                      <a:gd name="connsiteX12" fmla="*/ 816398 w 824299"/>
                      <a:gd name="connsiteY12" fmla="*/ 1364343 h 1391388"/>
                      <a:gd name="connsiteX0" fmla="*/ 816398 w 824299"/>
                      <a:gd name="connsiteY0" fmla="*/ 0 h 1391388"/>
                      <a:gd name="connsiteX1" fmla="*/ 743827 w 824299"/>
                      <a:gd name="connsiteY1" fmla="*/ 203200 h 1391388"/>
                      <a:gd name="connsiteX2" fmla="*/ 431770 w 824299"/>
                      <a:gd name="connsiteY2" fmla="*/ 391886 h 1391388"/>
                      <a:gd name="connsiteX3" fmla="*/ 199541 w 824299"/>
                      <a:gd name="connsiteY3" fmla="*/ 508000 h 1391388"/>
                      <a:gd name="connsiteX4" fmla="*/ 61656 w 824299"/>
                      <a:gd name="connsiteY4" fmla="*/ 581834 h 1391388"/>
                      <a:gd name="connsiteX5" fmla="*/ 35 w 824299"/>
                      <a:gd name="connsiteY5" fmla="*/ 670729 h 1391388"/>
                      <a:gd name="connsiteX6" fmla="*/ 68913 w 824299"/>
                      <a:gd name="connsiteY6" fmla="*/ 769257 h 1391388"/>
                      <a:gd name="connsiteX7" fmla="*/ 272113 w 824299"/>
                      <a:gd name="connsiteY7" fmla="*/ 892629 h 1391388"/>
                      <a:gd name="connsiteX8" fmla="*/ 518856 w 824299"/>
                      <a:gd name="connsiteY8" fmla="*/ 1008743 h 1391388"/>
                      <a:gd name="connsiteX9" fmla="*/ 736570 w 824299"/>
                      <a:gd name="connsiteY9" fmla="*/ 1168400 h 1391388"/>
                      <a:gd name="connsiteX10" fmla="*/ 801884 w 824299"/>
                      <a:gd name="connsiteY10" fmla="*/ 1277257 h 1391388"/>
                      <a:gd name="connsiteX11" fmla="*/ 823656 w 824299"/>
                      <a:gd name="connsiteY11" fmla="*/ 1386114 h 1391388"/>
                      <a:gd name="connsiteX12" fmla="*/ 816398 w 824299"/>
                      <a:gd name="connsiteY12" fmla="*/ 1364343 h 1391388"/>
                      <a:gd name="connsiteX0" fmla="*/ 816398 w 816398"/>
                      <a:gd name="connsiteY0" fmla="*/ 0 h 1364343"/>
                      <a:gd name="connsiteX1" fmla="*/ 743827 w 816398"/>
                      <a:gd name="connsiteY1" fmla="*/ 203200 h 1364343"/>
                      <a:gd name="connsiteX2" fmla="*/ 431770 w 816398"/>
                      <a:gd name="connsiteY2" fmla="*/ 391886 h 1364343"/>
                      <a:gd name="connsiteX3" fmla="*/ 199541 w 816398"/>
                      <a:gd name="connsiteY3" fmla="*/ 508000 h 1364343"/>
                      <a:gd name="connsiteX4" fmla="*/ 61656 w 816398"/>
                      <a:gd name="connsiteY4" fmla="*/ 581834 h 1364343"/>
                      <a:gd name="connsiteX5" fmla="*/ 35 w 816398"/>
                      <a:gd name="connsiteY5" fmla="*/ 670729 h 1364343"/>
                      <a:gd name="connsiteX6" fmla="*/ 68913 w 816398"/>
                      <a:gd name="connsiteY6" fmla="*/ 769257 h 1364343"/>
                      <a:gd name="connsiteX7" fmla="*/ 272113 w 816398"/>
                      <a:gd name="connsiteY7" fmla="*/ 892629 h 1364343"/>
                      <a:gd name="connsiteX8" fmla="*/ 518856 w 816398"/>
                      <a:gd name="connsiteY8" fmla="*/ 1008743 h 1364343"/>
                      <a:gd name="connsiteX9" fmla="*/ 736570 w 816398"/>
                      <a:gd name="connsiteY9" fmla="*/ 1168400 h 1364343"/>
                      <a:gd name="connsiteX10" fmla="*/ 801884 w 816398"/>
                      <a:gd name="connsiteY10" fmla="*/ 1277257 h 1364343"/>
                      <a:gd name="connsiteX11" fmla="*/ 816398 w 816398"/>
                      <a:gd name="connsiteY11" fmla="*/ 1364343 h 1364343"/>
                      <a:gd name="connsiteX0" fmla="*/ 816398 w 816398"/>
                      <a:gd name="connsiteY0" fmla="*/ 0 h 1364343"/>
                      <a:gd name="connsiteX1" fmla="*/ 743827 w 816398"/>
                      <a:gd name="connsiteY1" fmla="*/ 203200 h 1364343"/>
                      <a:gd name="connsiteX2" fmla="*/ 431770 w 816398"/>
                      <a:gd name="connsiteY2" fmla="*/ 391886 h 1364343"/>
                      <a:gd name="connsiteX3" fmla="*/ 199541 w 816398"/>
                      <a:gd name="connsiteY3" fmla="*/ 508000 h 1364343"/>
                      <a:gd name="connsiteX4" fmla="*/ 61656 w 816398"/>
                      <a:gd name="connsiteY4" fmla="*/ 581834 h 1364343"/>
                      <a:gd name="connsiteX5" fmla="*/ 35 w 816398"/>
                      <a:gd name="connsiteY5" fmla="*/ 670729 h 1364343"/>
                      <a:gd name="connsiteX6" fmla="*/ 68913 w 816398"/>
                      <a:gd name="connsiteY6" fmla="*/ 769257 h 1364343"/>
                      <a:gd name="connsiteX7" fmla="*/ 272113 w 816398"/>
                      <a:gd name="connsiteY7" fmla="*/ 892629 h 1364343"/>
                      <a:gd name="connsiteX8" fmla="*/ 518856 w 816398"/>
                      <a:gd name="connsiteY8" fmla="*/ 1008743 h 1364343"/>
                      <a:gd name="connsiteX9" fmla="*/ 736570 w 816398"/>
                      <a:gd name="connsiteY9" fmla="*/ 1168400 h 1364343"/>
                      <a:gd name="connsiteX10" fmla="*/ 816398 w 816398"/>
                      <a:gd name="connsiteY10" fmla="*/ 1364343 h 1364343"/>
                      <a:gd name="connsiteX0" fmla="*/ 816398 w 816398"/>
                      <a:gd name="connsiteY0" fmla="*/ 0 h 1364343"/>
                      <a:gd name="connsiteX1" fmla="*/ 743827 w 816398"/>
                      <a:gd name="connsiteY1" fmla="*/ 203200 h 1364343"/>
                      <a:gd name="connsiteX2" fmla="*/ 431770 w 816398"/>
                      <a:gd name="connsiteY2" fmla="*/ 391886 h 1364343"/>
                      <a:gd name="connsiteX3" fmla="*/ 199541 w 816398"/>
                      <a:gd name="connsiteY3" fmla="*/ 508000 h 1364343"/>
                      <a:gd name="connsiteX4" fmla="*/ 61656 w 816398"/>
                      <a:gd name="connsiteY4" fmla="*/ 581834 h 1364343"/>
                      <a:gd name="connsiteX5" fmla="*/ 35 w 816398"/>
                      <a:gd name="connsiteY5" fmla="*/ 670729 h 1364343"/>
                      <a:gd name="connsiteX6" fmla="*/ 68913 w 816398"/>
                      <a:gd name="connsiteY6" fmla="*/ 769257 h 1364343"/>
                      <a:gd name="connsiteX7" fmla="*/ 272113 w 816398"/>
                      <a:gd name="connsiteY7" fmla="*/ 892629 h 1364343"/>
                      <a:gd name="connsiteX8" fmla="*/ 518856 w 816398"/>
                      <a:gd name="connsiteY8" fmla="*/ 1008743 h 1364343"/>
                      <a:gd name="connsiteX9" fmla="*/ 736570 w 816398"/>
                      <a:gd name="connsiteY9" fmla="*/ 1168400 h 1364343"/>
                      <a:gd name="connsiteX10" fmla="*/ 816398 w 816398"/>
                      <a:gd name="connsiteY10" fmla="*/ 1364343 h 1364343"/>
                      <a:gd name="connsiteX0" fmla="*/ 816398 w 816398"/>
                      <a:gd name="connsiteY0" fmla="*/ 0 h 1364343"/>
                      <a:gd name="connsiteX1" fmla="*/ 743827 w 816398"/>
                      <a:gd name="connsiteY1" fmla="*/ 203200 h 1364343"/>
                      <a:gd name="connsiteX2" fmla="*/ 501344 w 816398"/>
                      <a:gd name="connsiteY2" fmla="*/ 418391 h 1364343"/>
                      <a:gd name="connsiteX3" fmla="*/ 199541 w 816398"/>
                      <a:gd name="connsiteY3" fmla="*/ 508000 h 1364343"/>
                      <a:gd name="connsiteX4" fmla="*/ 61656 w 816398"/>
                      <a:gd name="connsiteY4" fmla="*/ 581834 h 1364343"/>
                      <a:gd name="connsiteX5" fmla="*/ 35 w 816398"/>
                      <a:gd name="connsiteY5" fmla="*/ 670729 h 1364343"/>
                      <a:gd name="connsiteX6" fmla="*/ 68913 w 816398"/>
                      <a:gd name="connsiteY6" fmla="*/ 769257 h 1364343"/>
                      <a:gd name="connsiteX7" fmla="*/ 272113 w 816398"/>
                      <a:gd name="connsiteY7" fmla="*/ 892629 h 1364343"/>
                      <a:gd name="connsiteX8" fmla="*/ 518856 w 816398"/>
                      <a:gd name="connsiteY8" fmla="*/ 1008743 h 1364343"/>
                      <a:gd name="connsiteX9" fmla="*/ 736570 w 816398"/>
                      <a:gd name="connsiteY9" fmla="*/ 1168400 h 1364343"/>
                      <a:gd name="connsiteX10" fmla="*/ 816398 w 816398"/>
                      <a:gd name="connsiteY10" fmla="*/ 1364343 h 1364343"/>
                      <a:gd name="connsiteX0" fmla="*/ 816514 w 816514"/>
                      <a:gd name="connsiteY0" fmla="*/ 0 h 1364343"/>
                      <a:gd name="connsiteX1" fmla="*/ 743943 w 816514"/>
                      <a:gd name="connsiteY1" fmla="*/ 203200 h 1364343"/>
                      <a:gd name="connsiteX2" fmla="*/ 501460 w 816514"/>
                      <a:gd name="connsiteY2" fmla="*/ 418391 h 1364343"/>
                      <a:gd name="connsiteX3" fmla="*/ 348744 w 816514"/>
                      <a:gd name="connsiteY3" fmla="*/ 524565 h 1364343"/>
                      <a:gd name="connsiteX4" fmla="*/ 61772 w 816514"/>
                      <a:gd name="connsiteY4" fmla="*/ 581834 h 1364343"/>
                      <a:gd name="connsiteX5" fmla="*/ 151 w 816514"/>
                      <a:gd name="connsiteY5" fmla="*/ 670729 h 1364343"/>
                      <a:gd name="connsiteX6" fmla="*/ 69029 w 816514"/>
                      <a:gd name="connsiteY6" fmla="*/ 769257 h 1364343"/>
                      <a:gd name="connsiteX7" fmla="*/ 272229 w 816514"/>
                      <a:gd name="connsiteY7" fmla="*/ 892629 h 1364343"/>
                      <a:gd name="connsiteX8" fmla="*/ 518972 w 816514"/>
                      <a:gd name="connsiteY8" fmla="*/ 1008743 h 1364343"/>
                      <a:gd name="connsiteX9" fmla="*/ 736686 w 816514"/>
                      <a:gd name="connsiteY9" fmla="*/ 1168400 h 1364343"/>
                      <a:gd name="connsiteX10" fmla="*/ 816514 w 816514"/>
                      <a:gd name="connsiteY10" fmla="*/ 1364343 h 1364343"/>
                      <a:gd name="connsiteX0" fmla="*/ 827559 w 827559"/>
                      <a:gd name="connsiteY0" fmla="*/ 0 h 1364343"/>
                      <a:gd name="connsiteX1" fmla="*/ 754988 w 827559"/>
                      <a:gd name="connsiteY1" fmla="*/ 203200 h 1364343"/>
                      <a:gd name="connsiteX2" fmla="*/ 512505 w 827559"/>
                      <a:gd name="connsiteY2" fmla="*/ 418391 h 1364343"/>
                      <a:gd name="connsiteX3" fmla="*/ 359789 w 827559"/>
                      <a:gd name="connsiteY3" fmla="*/ 524565 h 1364343"/>
                      <a:gd name="connsiteX4" fmla="*/ 298104 w 827559"/>
                      <a:gd name="connsiteY4" fmla="*/ 581834 h 1364343"/>
                      <a:gd name="connsiteX5" fmla="*/ 11196 w 827559"/>
                      <a:gd name="connsiteY5" fmla="*/ 670729 h 1364343"/>
                      <a:gd name="connsiteX6" fmla="*/ 80074 w 827559"/>
                      <a:gd name="connsiteY6" fmla="*/ 769257 h 1364343"/>
                      <a:gd name="connsiteX7" fmla="*/ 283274 w 827559"/>
                      <a:gd name="connsiteY7" fmla="*/ 892629 h 1364343"/>
                      <a:gd name="connsiteX8" fmla="*/ 530017 w 827559"/>
                      <a:gd name="connsiteY8" fmla="*/ 1008743 h 1364343"/>
                      <a:gd name="connsiteX9" fmla="*/ 747731 w 827559"/>
                      <a:gd name="connsiteY9" fmla="*/ 1168400 h 1364343"/>
                      <a:gd name="connsiteX10" fmla="*/ 827559 w 827559"/>
                      <a:gd name="connsiteY10" fmla="*/ 1364343 h 1364343"/>
                      <a:gd name="connsiteX0" fmla="*/ 747775 w 747775"/>
                      <a:gd name="connsiteY0" fmla="*/ 0 h 1364343"/>
                      <a:gd name="connsiteX1" fmla="*/ 675204 w 747775"/>
                      <a:gd name="connsiteY1" fmla="*/ 203200 h 1364343"/>
                      <a:gd name="connsiteX2" fmla="*/ 432721 w 747775"/>
                      <a:gd name="connsiteY2" fmla="*/ 418391 h 1364343"/>
                      <a:gd name="connsiteX3" fmla="*/ 280005 w 747775"/>
                      <a:gd name="connsiteY3" fmla="*/ 524565 h 1364343"/>
                      <a:gd name="connsiteX4" fmla="*/ 218320 w 747775"/>
                      <a:gd name="connsiteY4" fmla="*/ 581834 h 1364343"/>
                      <a:gd name="connsiteX5" fmla="*/ 160012 w 747775"/>
                      <a:gd name="connsiteY5" fmla="*/ 674042 h 1364343"/>
                      <a:gd name="connsiteX6" fmla="*/ 290 w 747775"/>
                      <a:gd name="connsiteY6" fmla="*/ 769257 h 1364343"/>
                      <a:gd name="connsiteX7" fmla="*/ 203490 w 747775"/>
                      <a:gd name="connsiteY7" fmla="*/ 892629 h 1364343"/>
                      <a:gd name="connsiteX8" fmla="*/ 450233 w 747775"/>
                      <a:gd name="connsiteY8" fmla="*/ 1008743 h 1364343"/>
                      <a:gd name="connsiteX9" fmla="*/ 667947 w 747775"/>
                      <a:gd name="connsiteY9" fmla="*/ 1168400 h 1364343"/>
                      <a:gd name="connsiteX10" fmla="*/ 747775 w 747775"/>
                      <a:gd name="connsiteY10" fmla="*/ 1364343 h 1364343"/>
                      <a:gd name="connsiteX0" fmla="*/ 588025 w 588025"/>
                      <a:gd name="connsiteY0" fmla="*/ 0 h 1364343"/>
                      <a:gd name="connsiteX1" fmla="*/ 515454 w 588025"/>
                      <a:gd name="connsiteY1" fmla="*/ 203200 h 1364343"/>
                      <a:gd name="connsiteX2" fmla="*/ 272971 w 588025"/>
                      <a:gd name="connsiteY2" fmla="*/ 418391 h 1364343"/>
                      <a:gd name="connsiteX3" fmla="*/ 120255 w 588025"/>
                      <a:gd name="connsiteY3" fmla="*/ 524565 h 1364343"/>
                      <a:gd name="connsiteX4" fmla="*/ 58570 w 588025"/>
                      <a:gd name="connsiteY4" fmla="*/ 581834 h 1364343"/>
                      <a:gd name="connsiteX5" fmla="*/ 262 w 588025"/>
                      <a:gd name="connsiteY5" fmla="*/ 674042 h 1364343"/>
                      <a:gd name="connsiteX6" fmla="*/ 82393 w 588025"/>
                      <a:gd name="connsiteY6" fmla="*/ 785822 h 1364343"/>
                      <a:gd name="connsiteX7" fmla="*/ 43740 w 588025"/>
                      <a:gd name="connsiteY7" fmla="*/ 892629 h 1364343"/>
                      <a:gd name="connsiteX8" fmla="*/ 290483 w 588025"/>
                      <a:gd name="connsiteY8" fmla="*/ 1008743 h 1364343"/>
                      <a:gd name="connsiteX9" fmla="*/ 508197 w 588025"/>
                      <a:gd name="connsiteY9" fmla="*/ 1168400 h 1364343"/>
                      <a:gd name="connsiteX10" fmla="*/ 588025 w 588025"/>
                      <a:gd name="connsiteY10" fmla="*/ 1364343 h 1364343"/>
                      <a:gd name="connsiteX0" fmla="*/ 588025 w 588025"/>
                      <a:gd name="connsiteY0" fmla="*/ 0 h 1364343"/>
                      <a:gd name="connsiteX1" fmla="*/ 515454 w 588025"/>
                      <a:gd name="connsiteY1" fmla="*/ 203200 h 1364343"/>
                      <a:gd name="connsiteX2" fmla="*/ 272971 w 588025"/>
                      <a:gd name="connsiteY2" fmla="*/ 418391 h 1364343"/>
                      <a:gd name="connsiteX3" fmla="*/ 120255 w 588025"/>
                      <a:gd name="connsiteY3" fmla="*/ 524565 h 1364343"/>
                      <a:gd name="connsiteX4" fmla="*/ 58570 w 588025"/>
                      <a:gd name="connsiteY4" fmla="*/ 581834 h 1364343"/>
                      <a:gd name="connsiteX5" fmla="*/ 262 w 588025"/>
                      <a:gd name="connsiteY5" fmla="*/ 674042 h 1364343"/>
                      <a:gd name="connsiteX6" fmla="*/ 82393 w 588025"/>
                      <a:gd name="connsiteY6" fmla="*/ 785822 h 1364343"/>
                      <a:gd name="connsiteX7" fmla="*/ 166323 w 588025"/>
                      <a:gd name="connsiteY7" fmla="*/ 852873 h 1364343"/>
                      <a:gd name="connsiteX8" fmla="*/ 290483 w 588025"/>
                      <a:gd name="connsiteY8" fmla="*/ 1008743 h 1364343"/>
                      <a:gd name="connsiteX9" fmla="*/ 508197 w 588025"/>
                      <a:gd name="connsiteY9" fmla="*/ 1168400 h 1364343"/>
                      <a:gd name="connsiteX10" fmla="*/ 588025 w 588025"/>
                      <a:gd name="connsiteY10" fmla="*/ 1364343 h 1364343"/>
                      <a:gd name="connsiteX0" fmla="*/ 588025 w 588025"/>
                      <a:gd name="connsiteY0" fmla="*/ 0 h 1364343"/>
                      <a:gd name="connsiteX1" fmla="*/ 515454 w 588025"/>
                      <a:gd name="connsiteY1" fmla="*/ 203200 h 1364343"/>
                      <a:gd name="connsiteX2" fmla="*/ 272971 w 588025"/>
                      <a:gd name="connsiteY2" fmla="*/ 418391 h 1364343"/>
                      <a:gd name="connsiteX3" fmla="*/ 120255 w 588025"/>
                      <a:gd name="connsiteY3" fmla="*/ 524565 h 1364343"/>
                      <a:gd name="connsiteX4" fmla="*/ 58570 w 588025"/>
                      <a:gd name="connsiteY4" fmla="*/ 581834 h 1364343"/>
                      <a:gd name="connsiteX5" fmla="*/ 262 w 588025"/>
                      <a:gd name="connsiteY5" fmla="*/ 674042 h 1364343"/>
                      <a:gd name="connsiteX6" fmla="*/ 82393 w 588025"/>
                      <a:gd name="connsiteY6" fmla="*/ 785822 h 1364343"/>
                      <a:gd name="connsiteX7" fmla="*/ 166323 w 588025"/>
                      <a:gd name="connsiteY7" fmla="*/ 852873 h 1364343"/>
                      <a:gd name="connsiteX8" fmla="*/ 316988 w 588025"/>
                      <a:gd name="connsiteY8" fmla="*/ 982239 h 1364343"/>
                      <a:gd name="connsiteX9" fmla="*/ 508197 w 588025"/>
                      <a:gd name="connsiteY9" fmla="*/ 1168400 h 1364343"/>
                      <a:gd name="connsiteX10" fmla="*/ 588025 w 588025"/>
                      <a:gd name="connsiteY10" fmla="*/ 1364343 h 1364343"/>
                      <a:gd name="connsiteX0" fmla="*/ 568752 w 568752"/>
                      <a:gd name="connsiteY0" fmla="*/ 0 h 1364343"/>
                      <a:gd name="connsiteX1" fmla="*/ 496181 w 568752"/>
                      <a:gd name="connsiteY1" fmla="*/ 203200 h 1364343"/>
                      <a:gd name="connsiteX2" fmla="*/ 253698 w 568752"/>
                      <a:gd name="connsiteY2" fmla="*/ 418391 h 1364343"/>
                      <a:gd name="connsiteX3" fmla="*/ 100982 w 568752"/>
                      <a:gd name="connsiteY3" fmla="*/ 524565 h 1364343"/>
                      <a:gd name="connsiteX4" fmla="*/ 39297 w 568752"/>
                      <a:gd name="connsiteY4" fmla="*/ 581834 h 1364343"/>
                      <a:gd name="connsiteX5" fmla="*/ 406 w 568752"/>
                      <a:gd name="connsiteY5" fmla="*/ 674042 h 1364343"/>
                      <a:gd name="connsiteX6" fmla="*/ 63120 w 568752"/>
                      <a:gd name="connsiteY6" fmla="*/ 785822 h 1364343"/>
                      <a:gd name="connsiteX7" fmla="*/ 147050 w 568752"/>
                      <a:gd name="connsiteY7" fmla="*/ 852873 h 1364343"/>
                      <a:gd name="connsiteX8" fmla="*/ 297715 w 568752"/>
                      <a:gd name="connsiteY8" fmla="*/ 982239 h 1364343"/>
                      <a:gd name="connsiteX9" fmla="*/ 488924 w 568752"/>
                      <a:gd name="connsiteY9" fmla="*/ 1168400 h 1364343"/>
                      <a:gd name="connsiteX10" fmla="*/ 568752 w 568752"/>
                      <a:gd name="connsiteY10" fmla="*/ 1364343 h 1364343"/>
                      <a:gd name="connsiteX0" fmla="*/ 568379 w 568379"/>
                      <a:gd name="connsiteY0" fmla="*/ 0 h 1364343"/>
                      <a:gd name="connsiteX1" fmla="*/ 495808 w 568379"/>
                      <a:gd name="connsiteY1" fmla="*/ 203200 h 1364343"/>
                      <a:gd name="connsiteX2" fmla="*/ 253325 w 568379"/>
                      <a:gd name="connsiteY2" fmla="*/ 418391 h 1364343"/>
                      <a:gd name="connsiteX3" fmla="*/ 100609 w 568379"/>
                      <a:gd name="connsiteY3" fmla="*/ 524565 h 1364343"/>
                      <a:gd name="connsiteX4" fmla="*/ 38924 w 568379"/>
                      <a:gd name="connsiteY4" fmla="*/ 581834 h 1364343"/>
                      <a:gd name="connsiteX5" fmla="*/ 33 w 568379"/>
                      <a:gd name="connsiteY5" fmla="*/ 674042 h 1364343"/>
                      <a:gd name="connsiteX6" fmla="*/ 62747 w 568379"/>
                      <a:gd name="connsiteY6" fmla="*/ 785822 h 1364343"/>
                      <a:gd name="connsiteX7" fmla="*/ 146677 w 568379"/>
                      <a:gd name="connsiteY7" fmla="*/ 852873 h 1364343"/>
                      <a:gd name="connsiteX8" fmla="*/ 297342 w 568379"/>
                      <a:gd name="connsiteY8" fmla="*/ 982239 h 1364343"/>
                      <a:gd name="connsiteX9" fmla="*/ 488551 w 568379"/>
                      <a:gd name="connsiteY9" fmla="*/ 1168400 h 1364343"/>
                      <a:gd name="connsiteX10" fmla="*/ 568379 w 568379"/>
                      <a:gd name="connsiteY10" fmla="*/ 1364343 h 1364343"/>
                      <a:gd name="connsiteX0" fmla="*/ 568379 w 568379"/>
                      <a:gd name="connsiteY0" fmla="*/ 0 h 1364343"/>
                      <a:gd name="connsiteX1" fmla="*/ 495808 w 568379"/>
                      <a:gd name="connsiteY1" fmla="*/ 203200 h 1364343"/>
                      <a:gd name="connsiteX2" fmla="*/ 253325 w 568379"/>
                      <a:gd name="connsiteY2" fmla="*/ 418391 h 1364343"/>
                      <a:gd name="connsiteX3" fmla="*/ 123557 w 568379"/>
                      <a:gd name="connsiteY3" fmla="*/ 515739 h 1364343"/>
                      <a:gd name="connsiteX4" fmla="*/ 38924 w 568379"/>
                      <a:gd name="connsiteY4" fmla="*/ 581834 h 1364343"/>
                      <a:gd name="connsiteX5" fmla="*/ 33 w 568379"/>
                      <a:gd name="connsiteY5" fmla="*/ 674042 h 1364343"/>
                      <a:gd name="connsiteX6" fmla="*/ 62747 w 568379"/>
                      <a:gd name="connsiteY6" fmla="*/ 785822 h 1364343"/>
                      <a:gd name="connsiteX7" fmla="*/ 146677 w 568379"/>
                      <a:gd name="connsiteY7" fmla="*/ 852873 h 1364343"/>
                      <a:gd name="connsiteX8" fmla="*/ 297342 w 568379"/>
                      <a:gd name="connsiteY8" fmla="*/ 982239 h 1364343"/>
                      <a:gd name="connsiteX9" fmla="*/ 488551 w 568379"/>
                      <a:gd name="connsiteY9" fmla="*/ 1168400 h 1364343"/>
                      <a:gd name="connsiteX10" fmla="*/ 568379 w 568379"/>
                      <a:gd name="connsiteY10" fmla="*/ 1364343 h 1364343"/>
                      <a:gd name="connsiteX0" fmla="*/ 568591 w 568591"/>
                      <a:gd name="connsiteY0" fmla="*/ 0 h 1364343"/>
                      <a:gd name="connsiteX1" fmla="*/ 496020 w 568591"/>
                      <a:gd name="connsiteY1" fmla="*/ 203200 h 1364343"/>
                      <a:gd name="connsiteX2" fmla="*/ 253537 w 568591"/>
                      <a:gd name="connsiteY2" fmla="*/ 418391 h 1364343"/>
                      <a:gd name="connsiteX3" fmla="*/ 123769 w 568591"/>
                      <a:gd name="connsiteY3" fmla="*/ 515739 h 1364343"/>
                      <a:gd name="connsiteX4" fmla="*/ 44432 w 568591"/>
                      <a:gd name="connsiteY4" fmla="*/ 587130 h 1364343"/>
                      <a:gd name="connsiteX5" fmla="*/ 245 w 568591"/>
                      <a:gd name="connsiteY5" fmla="*/ 674042 h 1364343"/>
                      <a:gd name="connsiteX6" fmla="*/ 62959 w 568591"/>
                      <a:gd name="connsiteY6" fmla="*/ 785822 h 1364343"/>
                      <a:gd name="connsiteX7" fmla="*/ 146889 w 568591"/>
                      <a:gd name="connsiteY7" fmla="*/ 852873 h 1364343"/>
                      <a:gd name="connsiteX8" fmla="*/ 297554 w 568591"/>
                      <a:gd name="connsiteY8" fmla="*/ 982239 h 1364343"/>
                      <a:gd name="connsiteX9" fmla="*/ 488763 w 568591"/>
                      <a:gd name="connsiteY9" fmla="*/ 1168400 h 1364343"/>
                      <a:gd name="connsiteX10" fmla="*/ 568591 w 568591"/>
                      <a:gd name="connsiteY10" fmla="*/ 1364343 h 1364343"/>
                      <a:gd name="connsiteX0" fmla="*/ 568591 w 568591"/>
                      <a:gd name="connsiteY0" fmla="*/ 0 h 1364343"/>
                      <a:gd name="connsiteX1" fmla="*/ 496020 w 568591"/>
                      <a:gd name="connsiteY1" fmla="*/ 203200 h 1364343"/>
                      <a:gd name="connsiteX2" fmla="*/ 253537 w 568591"/>
                      <a:gd name="connsiteY2" fmla="*/ 418391 h 1364343"/>
                      <a:gd name="connsiteX3" fmla="*/ 123769 w 568591"/>
                      <a:gd name="connsiteY3" fmla="*/ 515739 h 1364343"/>
                      <a:gd name="connsiteX4" fmla="*/ 44432 w 568591"/>
                      <a:gd name="connsiteY4" fmla="*/ 587130 h 1364343"/>
                      <a:gd name="connsiteX5" fmla="*/ 245 w 568591"/>
                      <a:gd name="connsiteY5" fmla="*/ 674042 h 1364343"/>
                      <a:gd name="connsiteX6" fmla="*/ 62959 w 568591"/>
                      <a:gd name="connsiteY6" fmla="*/ 785822 h 1364343"/>
                      <a:gd name="connsiteX7" fmla="*/ 146889 w 568591"/>
                      <a:gd name="connsiteY7" fmla="*/ 852873 h 1364343"/>
                      <a:gd name="connsiteX8" fmla="*/ 297554 w 568591"/>
                      <a:gd name="connsiteY8" fmla="*/ 982239 h 1364343"/>
                      <a:gd name="connsiteX9" fmla="*/ 488763 w 568591"/>
                      <a:gd name="connsiteY9" fmla="*/ 1168400 h 1364343"/>
                      <a:gd name="connsiteX10" fmla="*/ 568591 w 568591"/>
                      <a:gd name="connsiteY10" fmla="*/ 1364343 h 1364343"/>
                      <a:gd name="connsiteX0" fmla="*/ 565088 w 565088"/>
                      <a:gd name="connsiteY0" fmla="*/ 0 h 1364343"/>
                      <a:gd name="connsiteX1" fmla="*/ 492517 w 565088"/>
                      <a:gd name="connsiteY1" fmla="*/ 203200 h 1364343"/>
                      <a:gd name="connsiteX2" fmla="*/ 250034 w 565088"/>
                      <a:gd name="connsiteY2" fmla="*/ 418391 h 1364343"/>
                      <a:gd name="connsiteX3" fmla="*/ 120266 w 565088"/>
                      <a:gd name="connsiteY3" fmla="*/ 515739 h 1364343"/>
                      <a:gd name="connsiteX4" fmla="*/ 40929 w 565088"/>
                      <a:gd name="connsiteY4" fmla="*/ 587130 h 1364343"/>
                      <a:gd name="connsiteX5" fmla="*/ 273 w 565088"/>
                      <a:gd name="connsiteY5" fmla="*/ 679337 h 1364343"/>
                      <a:gd name="connsiteX6" fmla="*/ 59456 w 565088"/>
                      <a:gd name="connsiteY6" fmla="*/ 785822 h 1364343"/>
                      <a:gd name="connsiteX7" fmla="*/ 143386 w 565088"/>
                      <a:gd name="connsiteY7" fmla="*/ 852873 h 1364343"/>
                      <a:gd name="connsiteX8" fmla="*/ 294051 w 565088"/>
                      <a:gd name="connsiteY8" fmla="*/ 982239 h 1364343"/>
                      <a:gd name="connsiteX9" fmla="*/ 485260 w 565088"/>
                      <a:gd name="connsiteY9" fmla="*/ 1168400 h 1364343"/>
                      <a:gd name="connsiteX10" fmla="*/ 565088 w 565088"/>
                      <a:gd name="connsiteY10" fmla="*/ 1364343 h 1364343"/>
                      <a:gd name="connsiteX0" fmla="*/ 565337 w 565337"/>
                      <a:gd name="connsiteY0" fmla="*/ 0 h 1364343"/>
                      <a:gd name="connsiteX1" fmla="*/ 492766 w 565337"/>
                      <a:gd name="connsiteY1" fmla="*/ 203200 h 1364343"/>
                      <a:gd name="connsiteX2" fmla="*/ 250283 w 565337"/>
                      <a:gd name="connsiteY2" fmla="*/ 418391 h 1364343"/>
                      <a:gd name="connsiteX3" fmla="*/ 120515 w 565337"/>
                      <a:gd name="connsiteY3" fmla="*/ 515739 h 1364343"/>
                      <a:gd name="connsiteX4" fmla="*/ 35883 w 565337"/>
                      <a:gd name="connsiteY4" fmla="*/ 583600 h 1364343"/>
                      <a:gd name="connsiteX5" fmla="*/ 522 w 565337"/>
                      <a:gd name="connsiteY5" fmla="*/ 679337 h 1364343"/>
                      <a:gd name="connsiteX6" fmla="*/ 59705 w 565337"/>
                      <a:gd name="connsiteY6" fmla="*/ 785822 h 1364343"/>
                      <a:gd name="connsiteX7" fmla="*/ 143635 w 565337"/>
                      <a:gd name="connsiteY7" fmla="*/ 852873 h 1364343"/>
                      <a:gd name="connsiteX8" fmla="*/ 294300 w 565337"/>
                      <a:gd name="connsiteY8" fmla="*/ 982239 h 1364343"/>
                      <a:gd name="connsiteX9" fmla="*/ 485509 w 565337"/>
                      <a:gd name="connsiteY9" fmla="*/ 1168400 h 1364343"/>
                      <a:gd name="connsiteX10" fmla="*/ 565337 w 565337"/>
                      <a:gd name="connsiteY10" fmla="*/ 1364343 h 1364343"/>
                      <a:gd name="connsiteX0" fmla="*/ 565545 w 565545"/>
                      <a:gd name="connsiteY0" fmla="*/ 0 h 1364343"/>
                      <a:gd name="connsiteX1" fmla="*/ 492974 w 565545"/>
                      <a:gd name="connsiteY1" fmla="*/ 203200 h 1364343"/>
                      <a:gd name="connsiteX2" fmla="*/ 250491 w 565545"/>
                      <a:gd name="connsiteY2" fmla="*/ 418391 h 1364343"/>
                      <a:gd name="connsiteX3" fmla="*/ 120723 w 565545"/>
                      <a:gd name="connsiteY3" fmla="*/ 515739 h 1364343"/>
                      <a:gd name="connsiteX4" fmla="*/ 36091 w 565545"/>
                      <a:gd name="connsiteY4" fmla="*/ 583600 h 1364343"/>
                      <a:gd name="connsiteX5" fmla="*/ 730 w 565545"/>
                      <a:gd name="connsiteY5" fmla="*/ 679337 h 1364343"/>
                      <a:gd name="connsiteX6" fmla="*/ 59913 w 565545"/>
                      <a:gd name="connsiteY6" fmla="*/ 785822 h 1364343"/>
                      <a:gd name="connsiteX7" fmla="*/ 143843 w 565545"/>
                      <a:gd name="connsiteY7" fmla="*/ 852873 h 1364343"/>
                      <a:gd name="connsiteX8" fmla="*/ 294508 w 565545"/>
                      <a:gd name="connsiteY8" fmla="*/ 982239 h 1364343"/>
                      <a:gd name="connsiteX9" fmla="*/ 485717 w 565545"/>
                      <a:gd name="connsiteY9" fmla="*/ 1168400 h 1364343"/>
                      <a:gd name="connsiteX10" fmla="*/ 565545 w 565545"/>
                      <a:gd name="connsiteY10" fmla="*/ 1364343 h 1364343"/>
                      <a:gd name="connsiteX0" fmla="*/ 565545 w 565545"/>
                      <a:gd name="connsiteY0" fmla="*/ 0 h 1364343"/>
                      <a:gd name="connsiteX1" fmla="*/ 492974 w 565545"/>
                      <a:gd name="connsiteY1" fmla="*/ 203200 h 1364343"/>
                      <a:gd name="connsiteX2" fmla="*/ 250491 w 565545"/>
                      <a:gd name="connsiteY2" fmla="*/ 418391 h 1364343"/>
                      <a:gd name="connsiteX3" fmla="*/ 120723 w 565545"/>
                      <a:gd name="connsiteY3" fmla="*/ 515739 h 1364343"/>
                      <a:gd name="connsiteX4" fmla="*/ 36091 w 565545"/>
                      <a:gd name="connsiteY4" fmla="*/ 583600 h 1364343"/>
                      <a:gd name="connsiteX5" fmla="*/ 730 w 565545"/>
                      <a:gd name="connsiteY5" fmla="*/ 679337 h 1364343"/>
                      <a:gd name="connsiteX6" fmla="*/ 59913 w 565545"/>
                      <a:gd name="connsiteY6" fmla="*/ 785822 h 1364343"/>
                      <a:gd name="connsiteX7" fmla="*/ 145609 w 565545"/>
                      <a:gd name="connsiteY7" fmla="*/ 861699 h 1364343"/>
                      <a:gd name="connsiteX8" fmla="*/ 294508 w 565545"/>
                      <a:gd name="connsiteY8" fmla="*/ 982239 h 1364343"/>
                      <a:gd name="connsiteX9" fmla="*/ 485717 w 565545"/>
                      <a:gd name="connsiteY9" fmla="*/ 1168400 h 1364343"/>
                      <a:gd name="connsiteX10" fmla="*/ 565545 w 565545"/>
                      <a:gd name="connsiteY10" fmla="*/ 1364343 h 1364343"/>
                      <a:gd name="connsiteX0" fmla="*/ 565545 w 565545"/>
                      <a:gd name="connsiteY0" fmla="*/ 0 h 1364343"/>
                      <a:gd name="connsiteX1" fmla="*/ 492974 w 565545"/>
                      <a:gd name="connsiteY1" fmla="*/ 203200 h 1364343"/>
                      <a:gd name="connsiteX2" fmla="*/ 250491 w 565545"/>
                      <a:gd name="connsiteY2" fmla="*/ 418391 h 1364343"/>
                      <a:gd name="connsiteX3" fmla="*/ 120723 w 565545"/>
                      <a:gd name="connsiteY3" fmla="*/ 515739 h 1364343"/>
                      <a:gd name="connsiteX4" fmla="*/ 36091 w 565545"/>
                      <a:gd name="connsiteY4" fmla="*/ 583600 h 1364343"/>
                      <a:gd name="connsiteX5" fmla="*/ 730 w 565545"/>
                      <a:gd name="connsiteY5" fmla="*/ 679337 h 1364343"/>
                      <a:gd name="connsiteX6" fmla="*/ 59913 w 565545"/>
                      <a:gd name="connsiteY6" fmla="*/ 785822 h 1364343"/>
                      <a:gd name="connsiteX7" fmla="*/ 151851 w 565545"/>
                      <a:gd name="connsiteY7" fmla="*/ 867941 h 1364343"/>
                      <a:gd name="connsiteX8" fmla="*/ 294508 w 565545"/>
                      <a:gd name="connsiteY8" fmla="*/ 982239 h 1364343"/>
                      <a:gd name="connsiteX9" fmla="*/ 485717 w 565545"/>
                      <a:gd name="connsiteY9" fmla="*/ 1168400 h 1364343"/>
                      <a:gd name="connsiteX10" fmla="*/ 565545 w 565545"/>
                      <a:gd name="connsiteY10" fmla="*/ 1364343 h 1364343"/>
                      <a:gd name="connsiteX0" fmla="*/ 565545 w 565545"/>
                      <a:gd name="connsiteY0" fmla="*/ 0 h 1364343"/>
                      <a:gd name="connsiteX1" fmla="*/ 492974 w 565545"/>
                      <a:gd name="connsiteY1" fmla="*/ 203200 h 1364343"/>
                      <a:gd name="connsiteX2" fmla="*/ 250491 w 565545"/>
                      <a:gd name="connsiteY2" fmla="*/ 418391 h 1364343"/>
                      <a:gd name="connsiteX3" fmla="*/ 120723 w 565545"/>
                      <a:gd name="connsiteY3" fmla="*/ 515739 h 1364343"/>
                      <a:gd name="connsiteX4" fmla="*/ 36091 w 565545"/>
                      <a:gd name="connsiteY4" fmla="*/ 583600 h 1364343"/>
                      <a:gd name="connsiteX5" fmla="*/ 730 w 565545"/>
                      <a:gd name="connsiteY5" fmla="*/ 679337 h 1364343"/>
                      <a:gd name="connsiteX6" fmla="*/ 59913 w 565545"/>
                      <a:gd name="connsiteY6" fmla="*/ 785822 h 1364343"/>
                      <a:gd name="connsiteX7" fmla="*/ 294508 w 565545"/>
                      <a:gd name="connsiteY7" fmla="*/ 982239 h 1364343"/>
                      <a:gd name="connsiteX8" fmla="*/ 485717 w 565545"/>
                      <a:gd name="connsiteY8" fmla="*/ 1168400 h 1364343"/>
                      <a:gd name="connsiteX9" fmla="*/ 565545 w 565545"/>
                      <a:gd name="connsiteY9" fmla="*/ 1364343 h 1364343"/>
                      <a:gd name="connsiteX0" fmla="*/ 566833 w 566833"/>
                      <a:gd name="connsiteY0" fmla="*/ 0 h 1364343"/>
                      <a:gd name="connsiteX1" fmla="*/ 494262 w 566833"/>
                      <a:gd name="connsiteY1" fmla="*/ 203200 h 1364343"/>
                      <a:gd name="connsiteX2" fmla="*/ 251779 w 566833"/>
                      <a:gd name="connsiteY2" fmla="*/ 418391 h 1364343"/>
                      <a:gd name="connsiteX3" fmla="*/ 37379 w 566833"/>
                      <a:gd name="connsiteY3" fmla="*/ 583600 h 1364343"/>
                      <a:gd name="connsiteX4" fmla="*/ 2018 w 566833"/>
                      <a:gd name="connsiteY4" fmla="*/ 679337 h 1364343"/>
                      <a:gd name="connsiteX5" fmla="*/ 61201 w 566833"/>
                      <a:gd name="connsiteY5" fmla="*/ 785822 h 1364343"/>
                      <a:gd name="connsiteX6" fmla="*/ 295796 w 566833"/>
                      <a:gd name="connsiteY6" fmla="*/ 982239 h 1364343"/>
                      <a:gd name="connsiteX7" fmla="*/ 487005 w 566833"/>
                      <a:gd name="connsiteY7" fmla="*/ 1168400 h 1364343"/>
                      <a:gd name="connsiteX8" fmla="*/ 566833 w 566833"/>
                      <a:gd name="connsiteY8" fmla="*/ 1364343 h 1364343"/>
                      <a:gd name="connsiteX0" fmla="*/ 584085 w 584085"/>
                      <a:gd name="connsiteY0" fmla="*/ 0 h 1364343"/>
                      <a:gd name="connsiteX1" fmla="*/ 511514 w 584085"/>
                      <a:gd name="connsiteY1" fmla="*/ 203200 h 1364343"/>
                      <a:gd name="connsiteX2" fmla="*/ 269031 w 584085"/>
                      <a:gd name="connsiteY2" fmla="*/ 418391 h 1364343"/>
                      <a:gd name="connsiteX3" fmla="*/ 54631 w 584085"/>
                      <a:gd name="connsiteY3" fmla="*/ 583600 h 1364343"/>
                      <a:gd name="connsiteX4" fmla="*/ 19270 w 584085"/>
                      <a:gd name="connsiteY4" fmla="*/ 679337 h 1364343"/>
                      <a:gd name="connsiteX5" fmla="*/ 313048 w 584085"/>
                      <a:gd name="connsiteY5" fmla="*/ 982239 h 1364343"/>
                      <a:gd name="connsiteX6" fmla="*/ 504257 w 584085"/>
                      <a:gd name="connsiteY6" fmla="*/ 1168400 h 1364343"/>
                      <a:gd name="connsiteX7" fmla="*/ 584085 w 584085"/>
                      <a:gd name="connsiteY7" fmla="*/ 1364343 h 1364343"/>
                      <a:gd name="connsiteX0" fmla="*/ 565039 w 565039"/>
                      <a:gd name="connsiteY0" fmla="*/ 0 h 1364343"/>
                      <a:gd name="connsiteX1" fmla="*/ 492468 w 565039"/>
                      <a:gd name="connsiteY1" fmla="*/ 203200 h 1364343"/>
                      <a:gd name="connsiteX2" fmla="*/ 249985 w 565039"/>
                      <a:gd name="connsiteY2" fmla="*/ 418391 h 1364343"/>
                      <a:gd name="connsiteX3" fmla="*/ 224 w 565039"/>
                      <a:gd name="connsiteY3" fmla="*/ 679337 h 1364343"/>
                      <a:gd name="connsiteX4" fmla="*/ 294002 w 565039"/>
                      <a:gd name="connsiteY4" fmla="*/ 982239 h 1364343"/>
                      <a:gd name="connsiteX5" fmla="*/ 485211 w 565039"/>
                      <a:gd name="connsiteY5" fmla="*/ 1168400 h 1364343"/>
                      <a:gd name="connsiteX6" fmla="*/ 565039 w 565039"/>
                      <a:gd name="connsiteY6" fmla="*/ 1364343 h 1364343"/>
                      <a:gd name="connsiteX0" fmla="*/ 564874 w 564874"/>
                      <a:gd name="connsiteY0" fmla="*/ 0 h 1364343"/>
                      <a:gd name="connsiteX1" fmla="*/ 492303 w 564874"/>
                      <a:gd name="connsiteY1" fmla="*/ 203200 h 1364343"/>
                      <a:gd name="connsiteX2" fmla="*/ 249820 w 564874"/>
                      <a:gd name="connsiteY2" fmla="*/ 418391 h 1364343"/>
                      <a:gd name="connsiteX3" fmla="*/ 59 w 564874"/>
                      <a:gd name="connsiteY3" fmla="*/ 679337 h 1364343"/>
                      <a:gd name="connsiteX4" fmla="*/ 271991 w 564874"/>
                      <a:gd name="connsiteY4" fmla="*/ 960393 h 1364343"/>
                      <a:gd name="connsiteX5" fmla="*/ 485046 w 564874"/>
                      <a:gd name="connsiteY5" fmla="*/ 1168400 h 1364343"/>
                      <a:gd name="connsiteX6" fmla="*/ 564874 w 564874"/>
                      <a:gd name="connsiteY6" fmla="*/ 1364343 h 1364343"/>
                      <a:gd name="connsiteX0" fmla="*/ 564874 w 564874"/>
                      <a:gd name="connsiteY0" fmla="*/ 0 h 1364343"/>
                      <a:gd name="connsiteX1" fmla="*/ 492303 w 564874"/>
                      <a:gd name="connsiteY1" fmla="*/ 203200 h 1364343"/>
                      <a:gd name="connsiteX2" fmla="*/ 249820 w 564874"/>
                      <a:gd name="connsiteY2" fmla="*/ 418391 h 1364343"/>
                      <a:gd name="connsiteX3" fmla="*/ 59 w 564874"/>
                      <a:gd name="connsiteY3" fmla="*/ 679337 h 1364343"/>
                      <a:gd name="connsiteX4" fmla="*/ 271991 w 564874"/>
                      <a:gd name="connsiteY4" fmla="*/ 960393 h 1364343"/>
                      <a:gd name="connsiteX5" fmla="*/ 485046 w 564874"/>
                      <a:gd name="connsiteY5" fmla="*/ 1168400 h 1364343"/>
                      <a:gd name="connsiteX6" fmla="*/ 564874 w 564874"/>
                      <a:gd name="connsiteY6" fmla="*/ 1364343 h 1364343"/>
                      <a:gd name="connsiteX0" fmla="*/ 564874 w 564874"/>
                      <a:gd name="connsiteY0" fmla="*/ 0 h 1364343"/>
                      <a:gd name="connsiteX1" fmla="*/ 492303 w 564874"/>
                      <a:gd name="connsiteY1" fmla="*/ 203200 h 1364343"/>
                      <a:gd name="connsiteX2" fmla="*/ 249820 w 564874"/>
                      <a:gd name="connsiteY2" fmla="*/ 418391 h 1364343"/>
                      <a:gd name="connsiteX3" fmla="*/ 59 w 564874"/>
                      <a:gd name="connsiteY3" fmla="*/ 679337 h 1364343"/>
                      <a:gd name="connsiteX4" fmla="*/ 271991 w 564874"/>
                      <a:gd name="connsiteY4" fmla="*/ 960393 h 1364343"/>
                      <a:gd name="connsiteX5" fmla="*/ 485046 w 564874"/>
                      <a:gd name="connsiteY5" fmla="*/ 1168400 h 1364343"/>
                      <a:gd name="connsiteX6" fmla="*/ 564874 w 564874"/>
                      <a:gd name="connsiteY6" fmla="*/ 1364343 h 1364343"/>
                      <a:gd name="connsiteX0" fmla="*/ 564874 w 564874"/>
                      <a:gd name="connsiteY0" fmla="*/ 0 h 1364343"/>
                      <a:gd name="connsiteX1" fmla="*/ 492303 w 564874"/>
                      <a:gd name="connsiteY1" fmla="*/ 203200 h 1364343"/>
                      <a:gd name="connsiteX2" fmla="*/ 249820 w 564874"/>
                      <a:gd name="connsiteY2" fmla="*/ 418391 h 1364343"/>
                      <a:gd name="connsiteX3" fmla="*/ 59 w 564874"/>
                      <a:gd name="connsiteY3" fmla="*/ 679337 h 1364343"/>
                      <a:gd name="connsiteX4" fmla="*/ 271991 w 564874"/>
                      <a:gd name="connsiteY4" fmla="*/ 960393 h 1364343"/>
                      <a:gd name="connsiteX5" fmla="*/ 485046 w 564874"/>
                      <a:gd name="connsiteY5" fmla="*/ 1168400 h 1364343"/>
                      <a:gd name="connsiteX6" fmla="*/ 564874 w 564874"/>
                      <a:gd name="connsiteY6" fmla="*/ 1364343 h 1364343"/>
                      <a:gd name="connsiteX0" fmla="*/ 564874 w 564874"/>
                      <a:gd name="connsiteY0" fmla="*/ 0 h 1364343"/>
                      <a:gd name="connsiteX1" fmla="*/ 492303 w 564874"/>
                      <a:gd name="connsiteY1" fmla="*/ 203200 h 1364343"/>
                      <a:gd name="connsiteX2" fmla="*/ 249820 w 564874"/>
                      <a:gd name="connsiteY2" fmla="*/ 418391 h 1364343"/>
                      <a:gd name="connsiteX3" fmla="*/ 59 w 564874"/>
                      <a:gd name="connsiteY3" fmla="*/ 679337 h 1364343"/>
                      <a:gd name="connsiteX4" fmla="*/ 271991 w 564874"/>
                      <a:gd name="connsiteY4" fmla="*/ 960393 h 1364343"/>
                      <a:gd name="connsiteX5" fmla="*/ 485046 w 564874"/>
                      <a:gd name="connsiteY5" fmla="*/ 1168400 h 1364343"/>
                      <a:gd name="connsiteX6" fmla="*/ 564874 w 564874"/>
                      <a:gd name="connsiteY6" fmla="*/ 1364343 h 1364343"/>
                      <a:gd name="connsiteX0" fmla="*/ 564874 w 564874"/>
                      <a:gd name="connsiteY0" fmla="*/ 0 h 1364343"/>
                      <a:gd name="connsiteX1" fmla="*/ 492303 w 564874"/>
                      <a:gd name="connsiteY1" fmla="*/ 203200 h 1364343"/>
                      <a:gd name="connsiteX2" fmla="*/ 249820 w 564874"/>
                      <a:gd name="connsiteY2" fmla="*/ 418391 h 1364343"/>
                      <a:gd name="connsiteX3" fmla="*/ 59 w 564874"/>
                      <a:gd name="connsiteY3" fmla="*/ 679337 h 1364343"/>
                      <a:gd name="connsiteX4" fmla="*/ 271991 w 564874"/>
                      <a:gd name="connsiteY4" fmla="*/ 960393 h 1364343"/>
                      <a:gd name="connsiteX5" fmla="*/ 485046 w 564874"/>
                      <a:gd name="connsiteY5" fmla="*/ 1168400 h 1364343"/>
                      <a:gd name="connsiteX6" fmla="*/ 564874 w 564874"/>
                      <a:gd name="connsiteY6" fmla="*/ 1364343 h 13643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4874" h="1364343">
                        <a:moveTo>
                          <a:pt x="564874" y="0"/>
                        </a:moveTo>
                        <a:cubicBezTo>
                          <a:pt x="560641" y="68943"/>
                          <a:pt x="544812" y="133468"/>
                          <a:pt x="492303" y="203200"/>
                        </a:cubicBezTo>
                        <a:cubicBezTo>
                          <a:pt x="439794" y="272932"/>
                          <a:pt x="331861" y="339035"/>
                          <a:pt x="249820" y="418391"/>
                        </a:cubicBezTo>
                        <a:cubicBezTo>
                          <a:pt x="167779" y="497747"/>
                          <a:pt x="-3636" y="567157"/>
                          <a:pt x="59" y="679337"/>
                        </a:cubicBezTo>
                        <a:cubicBezTo>
                          <a:pt x="3754" y="791517"/>
                          <a:pt x="194501" y="891592"/>
                          <a:pt x="271991" y="960393"/>
                        </a:cubicBezTo>
                        <a:cubicBezTo>
                          <a:pt x="349481" y="1029194"/>
                          <a:pt x="423749" y="1079229"/>
                          <a:pt x="485046" y="1168400"/>
                        </a:cubicBezTo>
                        <a:cubicBezTo>
                          <a:pt x="546343" y="1257571"/>
                          <a:pt x="548243" y="1323522"/>
                          <a:pt x="564874" y="1364343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  <a:headEnd type="stealt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29" name="Szabadkézi sokszög: alakzat 28">
                    <a:extLst>
                      <a:ext uri="{FF2B5EF4-FFF2-40B4-BE49-F238E27FC236}">
                        <a16:creationId xmlns:a16="http://schemas.microsoft.com/office/drawing/2014/main" id="{0EB7A9EC-101F-479E-B828-31E79080CC77}"/>
                      </a:ext>
                    </a:extLst>
                  </p:cNvPr>
                  <p:cNvSpPr/>
                  <p:nvPr/>
                </p:nvSpPr>
                <p:spPr>
                  <a:xfrm>
                    <a:off x="2774387" y="14714657"/>
                    <a:ext cx="345516" cy="1389056"/>
                  </a:xfrm>
                  <a:custGeom>
                    <a:avLst/>
                    <a:gdLst>
                      <a:gd name="connsiteX0" fmla="*/ 791138 w 799039"/>
                      <a:gd name="connsiteY0" fmla="*/ 0 h 1391388"/>
                      <a:gd name="connsiteX1" fmla="*/ 718567 w 799039"/>
                      <a:gd name="connsiteY1" fmla="*/ 203200 h 1391388"/>
                      <a:gd name="connsiteX2" fmla="*/ 406510 w 799039"/>
                      <a:gd name="connsiteY2" fmla="*/ 391886 h 1391388"/>
                      <a:gd name="connsiteX3" fmla="*/ 174281 w 799039"/>
                      <a:gd name="connsiteY3" fmla="*/ 508000 h 1391388"/>
                      <a:gd name="connsiteX4" fmla="*/ 36396 w 799039"/>
                      <a:gd name="connsiteY4" fmla="*/ 595086 h 1391388"/>
                      <a:gd name="connsiteX5" fmla="*/ 110 w 799039"/>
                      <a:gd name="connsiteY5" fmla="*/ 660400 h 1391388"/>
                      <a:gd name="connsiteX6" fmla="*/ 43653 w 799039"/>
                      <a:gd name="connsiteY6" fmla="*/ 769257 h 1391388"/>
                      <a:gd name="connsiteX7" fmla="*/ 246853 w 799039"/>
                      <a:gd name="connsiteY7" fmla="*/ 892629 h 1391388"/>
                      <a:gd name="connsiteX8" fmla="*/ 493596 w 799039"/>
                      <a:gd name="connsiteY8" fmla="*/ 1008743 h 1391388"/>
                      <a:gd name="connsiteX9" fmla="*/ 711310 w 799039"/>
                      <a:gd name="connsiteY9" fmla="*/ 1168400 h 1391388"/>
                      <a:gd name="connsiteX10" fmla="*/ 776624 w 799039"/>
                      <a:gd name="connsiteY10" fmla="*/ 1277257 h 1391388"/>
                      <a:gd name="connsiteX11" fmla="*/ 798396 w 799039"/>
                      <a:gd name="connsiteY11" fmla="*/ 1386114 h 1391388"/>
                      <a:gd name="connsiteX12" fmla="*/ 791138 w 799039"/>
                      <a:gd name="connsiteY12" fmla="*/ 1364343 h 1391388"/>
                      <a:gd name="connsiteX0" fmla="*/ 797726 w 805627"/>
                      <a:gd name="connsiteY0" fmla="*/ 0 h 1391388"/>
                      <a:gd name="connsiteX1" fmla="*/ 725155 w 805627"/>
                      <a:gd name="connsiteY1" fmla="*/ 203200 h 1391388"/>
                      <a:gd name="connsiteX2" fmla="*/ 413098 w 805627"/>
                      <a:gd name="connsiteY2" fmla="*/ 391886 h 1391388"/>
                      <a:gd name="connsiteX3" fmla="*/ 180869 w 805627"/>
                      <a:gd name="connsiteY3" fmla="*/ 508000 h 1391388"/>
                      <a:gd name="connsiteX4" fmla="*/ 42984 w 805627"/>
                      <a:gd name="connsiteY4" fmla="*/ 595086 h 1391388"/>
                      <a:gd name="connsiteX5" fmla="*/ 72 w 805627"/>
                      <a:gd name="connsiteY5" fmla="*/ 676965 h 1391388"/>
                      <a:gd name="connsiteX6" fmla="*/ 50241 w 805627"/>
                      <a:gd name="connsiteY6" fmla="*/ 769257 h 1391388"/>
                      <a:gd name="connsiteX7" fmla="*/ 253441 w 805627"/>
                      <a:gd name="connsiteY7" fmla="*/ 892629 h 1391388"/>
                      <a:gd name="connsiteX8" fmla="*/ 500184 w 805627"/>
                      <a:gd name="connsiteY8" fmla="*/ 1008743 h 1391388"/>
                      <a:gd name="connsiteX9" fmla="*/ 717898 w 805627"/>
                      <a:gd name="connsiteY9" fmla="*/ 1168400 h 1391388"/>
                      <a:gd name="connsiteX10" fmla="*/ 783212 w 805627"/>
                      <a:gd name="connsiteY10" fmla="*/ 1277257 h 1391388"/>
                      <a:gd name="connsiteX11" fmla="*/ 804984 w 805627"/>
                      <a:gd name="connsiteY11" fmla="*/ 1386114 h 1391388"/>
                      <a:gd name="connsiteX12" fmla="*/ 797726 w 805627"/>
                      <a:gd name="connsiteY12" fmla="*/ 1364343 h 1391388"/>
                      <a:gd name="connsiteX0" fmla="*/ 797726 w 805627"/>
                      <a:gd name="connsiteY0" fmla="*/ 0 h 1391388"/>
                      <a:gd name="connsiteX1" fmla="*/ 725155 w 805627"/>
                      <a:gd name="connsiteY1" fmla="*/ 203200 h 1391388"/>
                      <a:gd name="connsiteX2" fmla="*/ 413098 w 805627"/>
                      <a:gd name="connsiteY2" fmla="*/ 391886 h 1391388"/>
                      <a:gd name="connsiteX3" fmla="*/ 180869 w 805627"/>
                      <a:gd name="connsiteY3" fmla="*/ 508000 h 1391388"/>
                      <a:gd name="connsiteX4" fmla="*/ 42984 w 805627"/>
                      <a:gd name="connsiteY4" fmla="*/ 581834 h 1391388"/>
                      <a:gd name="connsiteX5" fmla="*/ 72 w 805627"/>
                      <a:gd name="connsiteY5" fmla="*/ 676965 h 1391388"/>
                      <a:gd name="connsiteX6" fmla="*/ 50241 w 805627"/>
                      <a:gd name="connsiteY6" fmla="*/ 769257 h 1391388"/>
                      <a:gd name="connsiteX7" fmla="*/ 253441 w 805627"/>
                      <a:gd name="connsiteY7" fmla="*/ 892629 h 1391388"/>
                      <a:gd name="connsiteX8" fmla="*/ 500184 w 805627"/>
                      <a:gd name="connsiteY8" fmla="*/ 1008743 h 1391388"/>
                      <a:gd name="connsiteX9" fmla="*/ 717898 w 805627"/>
                      <a:gd name="connsiteY9" fmla="*/ 1168400 h 1391388"/>
                      <a:gd name="connsiteX10" fmla="*/ 783212 w 805627"/>
                      <a:gd name="connsiteY10" fmla="*/ 1277257 h 1391388"/>
                      <a:gd name="connsiteX11" fmla="*/ 804984 w 805627"/>
                      <a:gd name="connsiteY11" fmla="*/ 1386114 h 1391388"/>
                      <a:gd name="connsiteX12" fmla="*/ 797726 w 805627"/>
                      <a:gd name="connsiteY12" fmla="*/ 1364343 h 1391388"/>
                      <a:gd name="connsiteX0" fmla="*/ 797726 w 805627"/>
                      <a:gd name="connsiteY0" fmla="*/ 0 h 1391388"/>
                      <a:gd name="connsiteX1" fmla="*/ 725155 w 805627"/>
                      <a:gd name="connsiteY1" fmla="*/ 203200 h 1391388"/>
                      <a:gd name="connsiteX2" fmla="*/ 413098 w 805627"/>
                      <a:gd name="connsiteY2" fmla="*/ 391886 h 1391388"/>
                      <a:gd name="connsiteX3" fmla="*/ 180869 w 805627"/>
                      <a:gd name="connsiteY3" fmla="*/ 508000 h 1391388"/>
                      <a:gd name="connsiteX4" fmla="*/ 42984 w 805627"/>
                      <a:gd name="connsiteY4" fmla="*/ 581834 h 1391388"/>
                      <a:gd name="connsiteX5" fmla="*/ 72 w 805627"/>
                      <a:gd name="connsiteY5" fmla="*/ 663713 h 1391388"/>
                      <a:gd name="connsiteX6" fmla="*/ 50241 w 805627"/>
                      <a:gd name="connsiteY6" fmla="*/ 769257 h 1391388"/>
                      <a:gd name="connsiteX7" fmla="*/ 253441 w 805627"/>
                      <a:gd name="connsiteY7" fmla="*/ 892629 h 1391388"/>
                      <a:gd name="connsiteX8" fmla="*/ 500184 w 805627"/>
                      <a:gd name="connsiteY8" fmla="*/ 1008743 h 1391388"/>
                      <a:gd name="connsiteX9" fmla="*/ 717898 w 805627"/>
                      <a:gd name="connsiteY9" fmla="*/ 1168400 h 1391388"/>
                      <a:gd name="connsiteX10" fmla="*/ 783212 w 805627"/>
                      <a:gd name="connsiteY10" fmla="*/ 1277257 h 1391388"/>
                      <a:gd name="connsiteX11" fmla="*/ 804984 w 805627"/>
                      <a:gd name="connsiteY11" fmla="*/ 1386114 h 1391388"/>
                      <a:gd name="connsiteX12" fmla="*/ 797726 w 805627"/>
                      <a:gd name="connsiteY12" fmla="*/ 1364343 h 1391388"/>
                      <a:gd name="connsiteX0" fmla="*/ 798495 w 806396"/>
                      <a:gd name="connsiteY0" fmla="*/ 0 h 1391388"/>
                      <a:gd name="connsiteX1" fmla="*/ 725924 w 806396"/>
                      <a:gd name="connsiteY1" fmla="*/ 203200 h 1391388"/>
                      <a:gd name="connsiteX2" fmla="*/ 413867 w 806396"/>
                      <a:gd name="connsiteY2" fmla="*/ 391886 h 1391388"/>
                      <a:gd name="connsiteX3" fmla="*/ 181638 w 806396"/>
                      <a:gd name="connsiteY3" fmla="*/ 508000 h 1391388"/>
                      <a:gd name="connsiteX4" fmla="*/ 43753 w 806396"/>
                      <a:gd name="connsiteY4" fmla="*/ 581834 h 1391388"/>
                      <a:gd name="connsiteX5" fmla="*/ 841 w 806396"/>
                      <a:gd name="connsiteY5" fmla="*/ 663713 h 1391388"/>
                      <a:gd name="connsiteX6" fmla="*/ 51010 w 806396"/>
                      <a:gd name="connsiteY6" fmla="*/ 769257 h 1391388"/>
                      <a:gd name="connsiteX7" fmla="*/ 254210 w 806396"/>
                      <a:gd name="connsiteY7" fmla="*/ 892629 h 1391388"/>
                      <a:gd name="connsiteX8" fmla="*/ 500953 w 806396"/>
                      <a:gd name="connsiteY8" fmla="*/ 1008743 h 1391388"/>
                      <a:gd name="connsiteX9" fmla="*/ 718667 w 806396"/>
                      <a:gd name="connsiteY9" fmla="*/ 1168400 h 1391388"/>
                      <a:gd name="connsiteX10" fmla="*/ 783981 w 806396"/>
                      <a:gd name="connsiteY10" fmla="*/ 1277257 h 1391388"/>
                      <a:gd name="connsiteX11" fmla="*/ 805753 w 806396"/>
                      <a:gd name="connsiteY11" fmla="*/ 1386114 h 1391388"/>
                      <a:gd name="connsiteX12" fmla="*/ 798495 w 806396"/>
                      <a:gd name="connsiteY12" fmla="*/ 1364343 h 1391388"/>
                      <a:gd name="connsiteX0" fmla="*/ 816398 w 824299"/>
                      <a:gd name="connsiteY0" fmla="*/ 0 h 1391388"/>
                      <a:gd name="connsiteX1" fmla="*/ 743827 w 824299"/>
                      <a:gd name="connsiteY1" fmla="*/ 203200 h 1391388"/>
                      <a:gd name="connsiteX2" fmla="*/ 431770 w 824299"/>
                      <a:gd name="connsiteY2" fmla="*/ 391886 h 1391388"/>
                      <a:gd name="connsiteX3" fmla="*/ 199541 w 824299"/>
                      <a:gd name="connsiteY3" fmla="*/ 508000 h 1391388"/>
                      <a:gd name="connsiteX4" fmla="*/ 61656 w 824299"/>
                      <a:gd name="connsiteY4" fmla="*/ 581834 h 1391388"/>
                      <a:gd name="connsiteX5" fmla="*/ 35 w 824299"/>
                      <a:gd name="connsiteY5" fmla="*/ 670729 h 1391388"/>
                      <a:gd name="connsiteX6" fmla="*/ 68913 w 824299"/>
                      <a:gd name="connsiteY6" fmla="*/ 769257 h 1391388"/>
                      <a:gd name="connsiteX7" fmla="*/ 272113 w 824299"/>
                      <a:gd name="connsiteY7" fmla="*/ 892629 h 1391388"/>
                      <a:gd name="connsiteX8" fmla="*/ 518856 w 824299"/>
                      <a:gd name="connsiteY8" fmla="*/ 1008743 h 1391388"/>
                      <a:gd name="connsiteX9" fmla="*/ 736570 w 824299"/>
                      <a:gd name="connsiteY9" fmla="*/ 1168400 h 1391388"/>
                      <a:gd name="connsiteX10" fmla="*/ 801884 w 824299"/>
                      <a:gd name="connsiteY10" fmla="*/ 1277257 h 1391388"/>
                      <a:gd name="connsiteX11" fmla="*/ 823656 w 824299"/>
                      <a:gd name="connsiteY11" fmla="*/ 1386114 h 1391388"/>
                      <a:gd name="connsiteX12" fmla="*/ 816398 w 824299"/>
                      <a:gd name="connsiteY12" fmla="*/ 1364343 h 1391388"/>
                      <a:gd name="connsiteX0" fmla="*/ 816398 w 824299"/>
                      <a:gd name="connsiteY0" fmla="*/ 0 h 1391388"/>
                      <a:gd name="connsiteX1" fmla="*/ 743827 w 824299"/>
                      <a:gd name="connsiteY1" fmla="*/ 203200 h 1391388"/>
                      <a:gd name="connsiteX2" fmla="*/ 431770 w 824299"/>
                      <a:gd name="connsiteY2" fmla="*/ 391886 h 1391388"/>
                      <a:gd name="connsiteX3" fmla="*/ 199541 w 824299"/>
                      <a:gd name="connsiteY3" fmla="*/ 508000 h 1391388"/>
                      <a:gd name="connsiteX4" fmla="*/ 61656 w 824299"/>
                      <a:gd name="connsiteY4" fmla="*/ 581834 h 1391388"/>
                      <a:gd name="connsiteX5" fmla="*/ 35 w 824299"/>
                      <a:gd name="connsiteY5" fmla="*/ 670729 h 1391388"/>
                      <a:gd name="connsiteX6" fmla="*/ 68913 w 824299"/>
                      <a:gd name="connsiteY6" fmla="*/ 769257 h 1391388"/>
                      <a:gd name="connsiteX7" fmla="*/ 272113 w 824299"/>
                      <a:gd name="connsiteY7" fmla="*/ 892629 h 1391388"/>
                      <a:gd name="connsiteX8" fmla="*/ 518856 w 824299"/>
                      <a:gd name="connsiteY8" fmla="*/ 1008743 h 1391388"/>
                      <a:gd name="connsiteX9" fmla="*/ 736570 w 824299"/>
                      <a:gd name="connsiteY9" fmla="*/ 1168400 h 1391388"/>
                      <a:gd name="connsiteX10" fmla="*/ 801884 w 824299"/>
                      <a:gd name="connsiteY10" fmla="*/ 1277257 h 1391388"/>
                      <a:gd name="connsiteX11" fmla="*/ 823656 w 824299"/>
                      <a:gd name="connsiteY11" fmla="*/ 1386114 h 1391388"/>
                      <a:gd name="connsiteX12" fmla="*/ 816398 w 824299"/>
                      <a:gd name="connsiteY12" fmla="*/ 1364343 h 1391388"/>
                      <a:gd name="connsiteX0" fmla="*/ 816398 w 816398"/>
                      <a:gd name="connsiteY0" fmla="*/ 0 h 1364343"/>
                      <a:gd name="connsiteX1" fmla="*/ 743827 w 816398"/>
                      <a:gd name="connsiteY1" fmla="*/ 203200 h 1364343"/>
                      <a:gd name="connsiteX2" fmla="*/ 431770 w 816398"/>
                      <a:gd name="connsiteY2" fmla="*/ 391886 h 1364343"/>
                      <a:gd name="connsiteX3" fmla="*/ 199541 w 816398"/>
                      <a:gd name="connsiteY3" fmla="*/ 508000 h 1364343"/>
                      <a:gd name="connsiteX4" fmla="*/ 61656 w 816398"/>
                      <a:gd name="connsiteY4" fmla="*/ 581834 h 1364343"/>
                      <a:gd name="connsiteX5" fmla="*/ 35 w 816398"/>
                      <a:gd name="connsiteY5" fmla="*/ 670729 h 1364343"/>
                      <a:gd name="connsiteX6" fmla="*/ 68913 w 816398"/>
                      <a:gd name="connsiteY6" fmla="*/ 769257 h 1364343"/>
                      <a:gd name="connsiteX7" fmla="*/ 272113 w 816398"/>
                      <a:gd name="connsiteY7" fmla="*/ 892629 h 1364343"/>
                      <a:gd name="connsiteX8" fmla="*/ 518856 w 816398"/>
                      <a:gd name="connsiteY8" fmla="*/ 1008743 h 1364343"/>
                      <a:gd name="connsiteX9" fmla="*/ 736570 w 816398"/>
                      <a:gd name="connsiteY9" fmla="*/ 1168400 h 1364343"/>
                      <a:gd name="connsiteX10" fmla="*/ 801884 w 816398"/>
                      <a:gd name="connsiteY10" fmla="*/ 1277257 h 1364343"/>
                      <a:gd name="connsiteX11" fmla="*/ 816398 w 816398"/>
                      <a:gd name="connsiteY11" fmla="*/ 1364343 h 1364343"/>
                      <a:gd name="connsiteX0" fmla="*/ 816398 w 816398"/>
                      <a:gd name="connsiteY0" fmla="*/ 0 h 1364343"/>
                      <a:gd name="connsiteX1" fmla="*/ 743827 w 816398"/>
                      <a:gd name="connsiteY1" fmla="*/ 203200 h 1364343"/>
                      <a:gd name="connsiteX2" fmla="*/ 431770 w 816398"/>
                      <a:gd name="connsiteY2" fmla="*/ 391886 h 1364343"/>
                      <a:gd name="connsiteX3" fmla="*/ 199541 w 816398"/>
                      <a:gd name="connsiteY3" fmla="*/ 508000 h 1364343"/>
                      <a:gd name="connsiteX4" fmla="*/ 61656 w 816398"/>
                      <a:gd name="connsiteY4" fmla="*/ 581834 h 1364343"/>
                      <a:gd name="connsiteX5" fmla="*/ 35 w 816398"/>
                      <a:gd name="connsiteY5" fmla="*/ 670729 h 1364343"/>
                      <a:gd name="connsiteX6" fmla="*/ 68913 w 816398"/>
                      <a:gd name="connsiteY6" fmla="*/ 769257 h 1364343"/>
                      <a:gd name="connsiteX7" fmla="*/ 272113 w 816398"/>
                      <a:gd name="connsiteY7" fmla="*/ 892629 h 1364343"/>
                      <a:gd name="connsiteX8" fmla="*/ 518856 w 816398"/>
                      <a:gd name="connsiteY8" fmla="*/ 1008743 h 1364343"/>
                      <a:gd name="connsiteX9" fmla="*/ 736570 w 816398"/>
                      <a:gd name="connsiteY9" fmla="*/ 1168400 h 1364343"/>
                      <a:gd name="connsiteX10" fmla="*/ 816398 w 816398"/>
                      <a:gd name="connsiteY10" fmla="*/ 1364343 h 1364343"/>
                      <a:gd name="connsiteX0" fmla="*/ 816398 w 816398"/>
                      <a:gd name="connsiteY0" fmla="*/ 0 h 1364343"/>
                      <a:gd name="connsiteX1" fmla="*/ 743827 w 816398"/>
                      <a:gd name="connsiteY1" fmla="*/ 203200 h 1364343"/>
                      <a:gd name="connsiteX2" fmla="*/ 431770 w 816398"/>
                      <a:gd name="connsiteY2" fmla="*/ 391886 h 1364343"/>
                      <a:gd name="connsiteX3" fmla="*/ 199541 w 816398"/>
                      <a:gd name="connsiteY3" fmla="*/ 508000 h 1364343"/>
                      <a:gd name="connsiteX4" fmla="*/ 61656 w 816398"/>
                      <a:gd name="connsiteY4" fmla="*/ 581834 h 1364343"/>
                      <a:gd name="connsiteX5" fmla="*/ 35 w 816398"/>
                      <a:gd name="connsiteY5" fmla="*/ 670729 h 1364343"/>
                      <a:gd name="connsiteX6" fmla="*/ 68913 w 816398"/>
                      <a:gd name="connsiteY6" fmla="*/ 769257 h 1364343"/>
                      <a:gd name="connsiteX7" fmla="*/ 272113 w 816398"/>
                      <a:gd name="connsiteY7" fmla="*/ 892629 h 1364343"/>
                      <a:gd name="connsiteX8" fmla="*/ 518856 w 816398"/>
                      <a:gd name="connsiteY8" fmla="*/ 1008743 h 1364343"/>
                      <a:gd name="connsiteX9" fmla="*/ 736570 w 816398"/>
                      <a:gd name="connsiteY9" fmla="*/ 1168400 h 1364343"/>
                      <a:gd name="connsiteX10" fmla="*/ 816398 w 816398"/>
                      <a:gd name="connsiteY10" fmla="*/ 1364343 h 1364343"/>
                      <a:gd name="connsiteX0" fmla="*/ 816398 w 816398"/>
                      <a:gd name="connsiteY0" fmla="*/ 0 h 1364343"/>
                      <a:gd name="connsiteX1" fmla="*/ 743827 w 816398"/>
                      <a:gd name="connsiteY1" fmla="*/ 203200 h 1364343"/>
                      <a:gd name="connsiteX2" fmla="*/ 501344 w 816398"/>
                      <a:gd name="connsiteY2" fmla="*/ 418391 h 1364343"/>
                      <a:gd name="connsiteX3" fmla="*/ 199541 w 816398"/>
                      <a:gd name="connsiteY3" fmla="*/ 508000 h 1364343"/>
                      <a:gd name="connsiteX4" fmla="*/ 61656 w 816398"/>
                      <a:gd name="connsiteY4" fmla="*/ 581834 h 1364343"/>
                      <a:gd name="connsiteX5" fmla="*/ 35 w 816398"/>
                      <a:gd name="connsiteY5" fmla="*/ 670729 h 1364343"/>
                      <a:gd name="connsiteX6" fmla="*/ 68913 w 816398"/>
                      <a:gd name="connsiteY6" fmla="*/ 769257 h 1364343"/>
                      <a:gd name="connsiteX7" fmla="*/ 272113 w 816398"/>
                      <a:gd name="connsiteY7" fmla="*/ 892629 h 1364343"/>
                      <a:gd name="connsiteX8" fmla="*/ 518856 w 816398"/>
                      <a:gd name="connsiteY8" fmla="*/ 1008743 h 1364343"/>
                      <a:gd name="connsiteX9" fmla="*/ 736570 w 816398"/>
                      <a:gd name="connsiteY9" fmla="*/ 1168400 h 1364343"/>
                      <a:gd name="connsiteX10" fmla="*/ 816398 w 816398"/>
                      <a:gd name="connsiteY10" fmla="*/ 1364343 h 1364343"/>
                      <a:gd name="connsiteX0" fmla="*/ 816514 w 816514"/>
                      <a:gd name="connsiteY0" fmla="*/ 0 h 1364343"/>
                      <a:gd name="connsiteX1" fmla="*/ 743943 w 816514"/>
                      <a:gd name="connsiteY1" fmla="*/ 203200 h 1364343"/>
                      <a:gd name="connsiteX2" fmla="*/ 501460 w 816514"/>
                      <a:gd name="connsiteY2" fmla="*/ 418391 h 1364343"/>
                      <a:gd name="connsiteX3" fmla="*/ 348744 w 816514"/>
                      <a:gd name="connsiteY3" fmla="*/ 524565 h 1364343"/>
                      <a:gd name="connsiteX4" fmla="*/ 61772 w 816514"/>
                      <a:gd name="connsiteY4" fmla="*/ 581834 h 1364343"/>
                      <a:gd name="connsiteX5" fmla="*/ 151 w 816514"/>
                      <a:gd name="connsiteY5" fmla="*/ 670729 h 1364343"/>
                      <a:gd name="connsiteX6" fmla="*/ 69029 w 816514"/>
                      <a:gd name="connsiteY6" fmla="*/ 769257 h 1364343"/>
                      <a:gd name="connsiteX7" fmla="*/ 272229 w 816514"/>
                      <a:gd name="connsiteY7" fmla="*/ 892629 h 1364343"/>
                      <a:gd name="connsiteX8" fmla="*/ 518972 w 816514"/>
                      <a:gd name="connsiteY8" fmla="*/ 1008743 h 1364343"/>
                      <a:gd name="connsiteX9" fmla="*/ 736686 w 816514"/>
                      <a:gd name="connsiteY9" fmla="*/ 1168400 h 1364343"/>
                      <a:gd name="connsiteX10" fmla="*/ 816514 w 816514"/>
                      <a:gd name="connsiteY10" fmla="*/ 1364343 h 1364343"/>
                      <a:gd name="connsiteX0" fmla="*/ 827559 w 827559"/>
                      <a:gd name="connsiteY0" fmla="*/ 0 h 1364343"/>
                      <a:gd name="connsiteX1" fmla="*/ 754988 w 827559"/>
                      <a:gd name="connsiteY1" fmla="*/ 203200 h 1364343"/>
                      <a:gd name="connsiteX2" fmla="*/ 512505 w 827559"/>
                      <a:gd name="connsiteY2" fmla="*/ 418391 h 1364343"/>
                      <a:gd name="connsiteX3" fmla="*/ 359789 w 827559"/>
                      <a:gd name="connsiteY3" fmla="*/ 524565 h 1364343"/>
                      <a:gd name="connsiteX4" fmla="*/ 298104 w 827559"/>
                      <a:gd name="connsiteY4" fmla="*/ 581834 h 1364343"/>
                      <a:gd name="connsiteX5" fmla="*/ 11196 w 827559"/>
                      <a:gd name="connsiteY5" fmla="*/ 670729 h 1364343"/>
                      <a:gd name="connsiteX6" fmla="*/ 80074 w 827559"/>
                      <a:gd name="connsiteY6" fmla="*/ 769257 h 1364343"/>
                      <a:gd name="connsiteX7" fmla="*/ 283274 w 827559"/>
                      <a:gd name="connsiteY7" fmla="*/ 892629 h 1364343"/>
                      <a:gd name="connsiteX8" fmla="*/ 530017 w 827559"/>
                      <a:gd name="connsiteY8" fmla="*/ 1008743 h 1364343"/>
                      <a:gd name="connsiteX9" fmla="*/ 747731 w 827559"/>
                      <a:gd name="connsiteY9" fmla="*/ 1168400 h 1364343"/>
                      <a:gd name="connsiteX10" fmla="*/ 827559 w 827559"/>
                      <a:gd name="connsiteY10" fmla="*/ 1364343 h 1364343"/>
                      <a:gd name="connsiteX0" fmla="*/ 747775 w 747775"/>
                      <a:gd name="connsiteY0" fmla="*/ 0 h 1364343"/>
                      <a:gd name="connsiteX1" fmla="*/ 675204 w 747775"/>
                      <a:gd name="connsiteY1" fmla="*/ 203200 h 1364343"/>
                      <a:gd name="connsiteX2" fmla="*/ 432721 w 747775"/>
                      <a:gd name="connsiteY2" fmla="*/ 418391 h 1364343"/>
                      <a:gd name="connsiteX3" fmla="*/ 280005 w 747775"/>
                      <a:gd name="connsiteY3" fmla="*/ 524565 h 1364343"/>
                      <a:gd name="connsiteX4" fmla="*/ 218320 w 747775"/>
                      <a:gd name="connsiteY4" fmla="*/ 581834 h 1364343"/>
                      <a:gd name="connsiteX5" fmla="*/ 160012 w 747775"/>
                      <a:gd name="connsiteY5" fmla="*/ 674042 h 1364343"/>
                      <a:gd name="connsiteX6" fmla="*/ 290 w 747775"/>
                      <a:gd name="connsiteY6" fmla="*/ 769257 h 1364343"/>
                      <a:gd name="connsiteX7" fmla="*/ 203490 w 747775"/>
                      <a:gd name="connsiteY7" fmla="*/ 892629 h 1364343"/>
                      <a:gd name="connsiteX8" fmla="*/ 450233 w 747775"/>
                      <a:gd name="connsiteY8" fmla="*/ 1008743 h 1364343"/>
                      <a:gd name="connsiteX9" fmla="*/ 667947 w 747775"/>
                      <a:gd name="connsiteY9" fmla="*/ 1168400 h 1364343"/>
                      <a:gd name="connsiteX10" fmla="*/ 747775 w 747775"/>
                      <a:gd name="connsiteY10" fmla="*/ 1364343 h 1364343"/>
                      <a:gd name="connsiteX0" fmla="*/ 588025 w 588025"/>
                      <a:gd name="connsiteY0" fmla="*/ 0 h 1364343"/>
                      <a:gd name="connsiteX1" fmla="*/ 515454 w 588025"/>
                      <a:gd name="connsiteY1" fmla="*/ 203200 h 1364343"/>
                      <a:gd name="connsiteX2" fmla="*/ 272971 w 588025"/>
                      <a:gd name="connsiteY2" fmla="*/ 418391 h 1364343"/>
                      <a:gd name="connsiteX3" fmla="*/ 120255 w 588025"/>
                      <a:gd name="connsiteY3" fmla="*/ 524565 h 1364343"/>
                      <a:gd name="connsiteX4" fmla="*/ 58570 w 588025"/>
                      <a:gd name="connsiteY4" fmla="*/ 581834 h 1364343"/>
                      <a:gd name="connsiteX5" fmla="*/ 262 w 588025"/>
                      <a:gd name="connsiteY5" fmla="*/ 674042 h 1364343"/>
                      <a:gd name="connsiteX6" fmla="*/ 82393 w 588025"/>
                      <a:gd name="connsiteY6" fmla="*/ 785822 h 1364343"/>
                      <a:gd name="connsiteX7" fmla="*/ 43740 w 588025"/>
                      <a:gd name="connsiteY7" fmla="*/ 892629 h 1364343"/>
                      <a:gd name="connsiteX8" fmla="*/ 290483 w 588025"/>
                      <a:gd name="connsiteY8" fmla="*/ 1008743 h 1364343"/>
                      <a:gd name="connsiteX9" fmla="*/ 508197 w 588025"/>
                      <a:gd name="connsiteY9" fmla="*/ 1168400 h 1364343"/>
                      <a:gd name="connsiteX10" fmla="*/ 588025 w 588025"/>
                      <a:gd name="connsiteY10" fmla="*/ 1364343 h 1364343"/>
                      <a:gd name="connsiteX0" fmla="*/ 588025 w 588025"/>
                      <a:gd name="connsiteY0" fmla="*/ 0 h 1364343"/>
                      <a:gd name="connsiteX1" fmla="*/ 515454 w 588025"/>
                      <a:gd name="connsiteY1" fmla="*/ 203200 h 1364343"/>
                      <a:gd name="connsiteX2" fmla="*/ 272971 w 588025"/>
                      <a:gd name="connsiteY2" fmla="*/ 418391 h 1364343"/>
                      <a:gd name="connsiteX3" fmla="*/ 120255 w 588025"/>
                      <a:gd name="connsiteY3" fmla="*/ 524565 h 1364343"/>
                      <a:gd name="connsiteX4" fmla="*/ 58570 w 588025"/>
                      <a:gd name="connsiteY4" fmla="*/ 581834 h 1364343"/>
                      <a:gd name="connsiteX5" fmla="*/ 262 w 588025"/>
                      <a:gd name="connsiteY5" fmla="*/ 674042 h 1364343"/>
                      <a:gd name="connsiteX6" fmla="*/ 82393 w 588025"/>
                      <a:gd name="connsiteY6" fmla="*/ 785822 h 1364343"/>
                      <a:gd name="connsiteX7" fmla="*/ 166323 w 588025"/>
                      <a:gd name="connsiteY7" fmla="*/ 852873 h 1364343"/>
                      <a:gd name="connsiteX8" fmla="*/ 290483 w 588025"/>
                      <a:gd name="connsiteY8" fmla="*/ 1008743 h 1364343"/>
                      <a:gd name="connsiteX9" fmla="*/ 508197 w 588025"/>
                      <a:gd name="connsiteY9" fmla="*/ 1168400 h 1364343"/>
                      <a:gd name="connsiteX10" fmla="*/ 588025 w 588025"/>
                      <a:gd name="connsiteY10" fmla="*/ 1364343 h 1364343"/>
                      <a:gd name="connsiteX0" fmla="*/ 588025 w 588025"/>
                      <a:gd name="connsiteY0" fmla="*/ 0 h 1364343"/>
                      <a:gd name="connsiteX1" fmla="*/ 515454 w 588025"/>
                      <a:gd name="connsiteY1" fmla="*/ 203200 h 1364343"/>
                      <a:gd name="connsiteX2" fmla="*/ 272971 w 588025"/>
                      <a:gd name="connsiteY2" fmla="*/ 418391 h 1364343"/>
                      <a:gd name="connsiteX3" fmla="*/ 120255 w 588025"/>
                      <a:gd name="connsiteY3" fmla="*/ 524565 h 1364343"/>
                      <a:gd name="connsiteX4" fmla="*/ 58570 w 588025"/>
                      <a:gd name="connsiteY4" fmla="*/ 581834 h 1364343"/>
                      <a:gd name="connsiteX5" fmla="*/ 262 w 588025"/>
                      <a:gd name="connsiteY5" fmla="*/ 674042 h 1364343"/>
                      <a:gd name="connsiteX6" fmla="*/ 82393 w 588025"/>
                      <a:gd name="connsiteY6" fmla="*/ 785822 h 1364343"/>
                      <a:gd name="connsiteX7" fmla="*/ 166323 w 588025"/>
                      <a:gd name="connsiteY7" fmla="*/ 852873 h 1364343"/>
                      <a:gd name="connsiteX8" fmla="*/ 316988 w 588025"/>
                      <a:gd name="connsiteY8" fmla="*/ 982239 h 1364343"/>
                      <a:gd name="connsiteX9" fmla="*/ 508197 w 588025"/>
                      <a:gd name="connsiteY9" fmla="*/ 1168400 h 1364343"/>
                      <a:gd name="connsiteX10" fmla="*/ 588025 w 588025"/>
                      <a:gd name="connsiteY10" fmla="*/ 1364343 h 1364343"/>
                      <a:gd name="connsiteX0" fmla="*/ 568752 w 568752"/>
                      <a:gd name="connsiteY0" fmla="*/ 0 h 1364343"/>
                      <a:gd name="connsiteX1" fmla="*/ 496181 w 568752"/>
                      <a:gd name="connsiteY1" fmla="*/ 203200 h 1364343"/>
                      <a:gd name="connsiteX2" fmla="*/ 253698 w 568752"/>
                      <a:gd name="connsiteY2" fmla="*/ 418391 h 1364343"/>
                      <a:gd name="connsiteX3" fmla="*/ 100982 w 568752"/>
                      <a:gd name="connsiteY3" fmla="*/ 524565 h 1364343"/>
                      <a:gd name="connsiteX4" fmla="*/ 39297 w 568752"/>
                      <a:gd name="connsiteY4" fmla="*/ 581834 h 1364343"/>
                      <a:gd name="connsiteX5" fmla="*/ 406 w 568752"/>
                      <a:gd name="connsiteY5" fmla="*/ 674042 h 1364343"/>
                      <a:gd name="connsiteX6" fmla="*/ 63120 w 568752"/>
                      <a:gd name="connsiteY6" fmla="*/ 785822 h 1364343"/>
                      <a:gd name="connsiteX7" fmla="*/ 147050 w 568752"/>
                      <a:gd name="connsiteY7" fmla="*/ 852873 h 1364343"/>
                      <a:gd name="connsiteX8" fmla="*/ 297715 w 568752"/>
                      <a:gd name="connsiteY8" fmla="*/ 982239 h 1364343"/>
                      <a:gd name="connsiteX9" fmla="*/ 488924 w 568752"/>
                      <a:gd name="connsiteY9" fmla="*/ 1168400 h 1364343"/>
                      <a:gd name="connsiteX10" fmla="*/ 568752 w 568752"/>
                      <a:gd name="connsiteY10" fmla="*/ 1364343 h 1364343"/>
                      <a:gd name="connsiteX0" fmla="*/ 568379 w 568379"/>
                      <a:gd name="connsiteY0" fmla="*/ 0 h 1364343"/>
                      <a:gd name="connsiteX1" fmla="*/ 495808 w 568379"/>
                      <a:gd name="connsiteY1" fmla="*/ 203200 h 1364343"/>
                      <a:gd name="connsiteX2" fmla="*/ 253325 w 568379"/>
                      <a:gd name="connsiteY2" fmla="*/ 418391 h 1364343"/>
                      <a:gd name="connsiteX3" fmla="*/ 100609 w 568379"/>
                      <a:gd name="connsiteY3" fmla="*/ 524565 h 1364343"/>
                      <a:gd name="connsiteX4" fmla="*/ 38924 w 568379"/>
                      <a:gd name="connsiteY4" fmla="*/ 581834 h 1364343"/>
                      <a:gd name="connsiteX5" fmla="*/ 33 w 568379"/>
                      <a:gd name="connsiteY5" fmla="*/ 674042 h 1364343"/>
                      <a:gd name="connsiteX6" fmla="*/ 62747 w 568379"/>
                      <a:gd name="connsiteY6" fmla="*/ 785822 h 1364343"/>
                      <a:gd name="connsiteX7" fmla="*/ 146677 w 568379"/>
                      <a:gd name="connsiteY7" fmla="*/ 852873 h 1364343"/>
                      <a:gd name="connsiteX8" fmla="*/ 297342 w 568379"/>
                      <a:gd name="connsiteY8" fmla="*/ 982239 h 1364343"/>
                      <a:gd name="connsiteX9" fmla="*/ 488551 w 568379"/>
                      <a:gd name="connsiteY9" fmla="*/ 1168400 h 1364343"/>
                      <a:gd name="connsiteX10" fmla="*/ 568379 w 568379"/>
                      <a:gd name="connsiteY10" fmla="*/ 1364343 h 1364343"/>
                      <a:gd name="connsiteX0" fmla="*/ 568379 w 568379"/>
                      <a:gd name="connsiteY0" fmla="*/ 0 h 1364343"/>
                      <a:gd name="connsiteX1" fmla="*/ 495808 w 568379"/>
                      <a:gd name="connsiteY1" fmla="*/ 203200 h 1364343"/>
                      <a:gd name="connsiteX2" fmla="*/ 253325 w 568379"/>
                      <a:gd name="connsiteY2" fmla="*/ 418391 h 1364343"/>
                      <a:gd name="connsiteX3" fmla="*/ 123557 w 568379"/>
                      <a:gd name="connsiteY3" fmla="*/ 515739 h 1364343"/>
                      <a:gd name="connsiteX4" fmla="*/ 38924 w 568379"/>
                      <a:gd name="connsiteY4" fmla="*/ 581834 h 1364343"/>
                      <a:gd name="connsiteX5" fmla="*/ 33 w 568379"/>
                      <a:gd name="connsiteY5" fmla="*/ 674042 h 1364343"/>
                      <a:gd name="connsiteX6" fmla="*/ 62747 w 568379"/>
                      <a:gd name="connsiteY6" fmla="*/ 785822 h 1364343"/>
                      <a:gd name="connsiteX7" fmla="*/ 146677 w 568379"/>
                      <a:gd name="connsiteY7" fmla="*/ 852873 h 1364343"/>
                      <a:gd name="connsiteX8" fmla="*/ 297342 w 568379"/>
                      <a:gd name="connsiteY8" fmla="*/ 982239 h 1364343"/>
                      <a:gd name="connsiteX9" fmla="*/ 488551 w 568379"/>
                      <a:gd name="connsiteY9" fmla="*/ 1168400 h 1364343"/>
                      <a:gd name="connsiteX10" fmla="*/ 568379 w 568379"/>
                      <a:gd name="connsiteY10" fmla="*/ 1364343 h 1364343"/>
                      <a:gd name="connsiteX0" fmla="*/ 568591 w 568591"/>
                      <a:gd name="connsiteY0" fmla="*/ 0 h 1364343"/>
                      <a:gd name="connsiteX1" fmla="*/ 496020 w 568591"/>
                      <a:gd name="connsiteY1" fmla="*/ 203200 h 1364343"/>
                      <a:gd name="connsiteX2" fmla="*/ 253537 w 568591"/>
                      <a:gd name="connsiteY2" fmla="*/ 418391 h 1364343"/>
                      <a:gd name="connsiteX3" fmla="*/ 123769 w 568591"/>
                      <a:gd name="connsiteY3" fmla="*/ 515739 h 1364343"/>
                      <a:gd name="connsiteX4" fmla="*/ 44432 w 568591"/>
                      <a:gd name="connsiteY4" fmla="*/ 587130 h 1364343"/>
                      <a:gd name="connsiteX5" fmla="*/ 245 w 568591"/>
                      <a:gd name="connsiteY5" fmla="*/ 674042 h 1364343"/>
                      <a:gd name="connsiteX6" fmla="*/ 62959 w 568591"/>
                      <a:gd name="connsiteY6" fmla="*/ 785822 h 1364343"/>
                      <a:gd name="connsiteX7" fmla="*/ 146889 w 568591"/>
                      <a:gd name="connsiteY7" fmla="*/ 852873 h 1364343"/>
                      <a:gd name="connsiteX8" fmla="*/ 297554 w 568591"/>
                      <a:gd name="connsiteY8" fmla="*/ 982239 h 1364343"/>
                      <a:gd name="connsiteX9" fmla="*/ 488763 w 568591"/>
                      <a:gd name="connsiteY9" fmla="*/ 1168400 h 1364343"/>
                      <a:gd name="connsiteX10" fmla="*/ 568591 w 568591"/>
                      <a:gd name="connsiteY10" fmla="*/ 1364343 h 1364343"/>
                      <a:gd name="connsiteX0" fmla="*/ 568591 w 568591"/>
                      <a:gd name="connsiteY0" fmla="*/ 0 h 1364343"/>
                      <a:gd name="connsiteX1" fmla="*/ 496020 w 568591"/>
                      <a:gd name="connsiteY1" fmla="*/ 203200 h 1364343"/>
                      <a:gd name="connsiteX2" fmla="*/ 253537 w 568591"/>
                      <a:gd name="connsiteY2" fmla="*/ 418391 h 1364343"/>
                      <a:gd name="connsiteX3" fmla="*/ 123769 w 568591"/>
                      <a:gd name="connsiteY3" fmla="*/ 515739 h 1364343"/>
                      <a:gd name="connsiteX4" fmla="*/ 44432 w 568591"/>
                      <a:gd name="connsiteY4" fmla="*/ 587130 h 1364343"/>
                      <a:gd name="connsiteX5" fmla="*/ 245 w 568591"/>
                      <a:gd name="connsiteY5" fmla="*/ 674042 h 1364343"/>
                      <a:gd name="connsiteX6" fmla="*/ 62959 w 568591"/>
                      <a:gd name="connsiteY6" fmla="*/ 785822 h 1364343"/>
                      <a:gd name="connsiteX7" fmla="*/ 146889 w 568591"/>
                      <a:gd name="connsiteY7" fmla="*/ 852873 h 1364343"/>
                      <a:gd name="connsiteX8" fmla="*/ 297554 w 568591"/>
                      <a:gd name="connsiteY8" fmla="*/ 982239 h 1364343"/>
                      <a:gd name="connsiteX9" fmla="*/ 488763 w 568591"/>
                      <a:gd name="connsiteY9" fmla="*/ 1168400 h 1364343"/>
                      <a:gd name="connsiteX10" fmla="*/ 568591 w 568591"/>
                      <a:gd name="connsiteY10" fmla="*/ 1364343 h 1364343"/>
                      <a:gd name="connsiteX0" fmla="*/ 565088 w 565088"/>
                      <a:gd name="connsiteY0" fmla="*/ 0 h 1364343"/>
                      <a:gd name="connsiteX1" fmla="*/ 492517 w 565088"/>
                      <a:gd name="connsiteY1" fmla="*/ 203200 h 1364343"/>
                      <a:gd name="connsiteX2" fmla="*/ 250034 w 565088"/>
                      <a:gd name="connsiteY2" fmla="*/ 418391 h 1364343"/>
                      <a:gd name="connsiteX3" fmla="*/ 120266 w 565088"/>
                      <a:gd name="connsiteY3" fmla="*/ 515739 h 1364343"/>
                      <a:gd name="connsiteX4" fmla="*/ 40929 w 565088"/>
                      <a:gd name="connsiteY4" fmla="*/ 587130 h 1364343"/>
                      <a:gd name="connsiteX5" fmla="*/ 273 w 565088"/>
                      <a:gd name="connsiteY5" fmla="*/ 679337 h 1364343"/>
                      <a:gd name="connsiteX6" fmla="*/ 59456 w 565088"/>
                      <a:gd name="connsiteY6" fmla="*/ 785822 h 1364343"/>
                      <a:gd name="connsiteX7" fmla="*/ 143386 w 565088"/>
                      <a:gd name="connsiteY7" fmla="*/ 852873 h 1364343"/>
                      <a:gd name="connsiteX8" fmla="*/ 294051 w 565088"/>
                      <a:gd name="connsiteY8" fmla="*/ 982239 h 1364343"/>
                      <a:gd name="connsiteX9" fmla="*/ 485260 w 565088"/>
                      <a:gd name="connsiteY9" fmla="*/ 1168400 h 1364343"/>
                      <a:gd name="connsiteX10" fmla="*/ 565088 w 565088"/>
                      <a:gd name="connsiteY10" fmla="*/ 1364343 h 1364343"/>
                      <a:gd name="connsiteX0" fmla="*/ 565337 w 565337"/>
                      <a:gd name="connsiteY0" fmla="*/ 0 h 1364343"/>
                      <a:gd name="connsiteX1" fmla="*/ 492766 w 565337"/>
                      <a:gd name="connsiteY1" fmla="*/ 203200 h 1364343"/>
                      <a:gd name="connsiteX2" fmla="*/ 250283 w 565337"/>
                      <a:gd name="connsiteY2" fmla="*/ 418391 h 1364343"/>
                      <a:gd name="connsiteX3" fmla="*/ 120515 w 565337"/>
                      <a:gd name="connsiteY3" fmla="*/ 515739 h 1364343"/>
                      <a:gd name="connsiteX4" fmla="*/ 35883 w 565337"/>
                      <a:gd name="connsiteY4" fmla="*/ 583600 h 1364343"/>
                      <a:gd name="connsiteX5" fmla="*/ 522 w 565337"/>
                      <a:gd name="connsiteY5" fmla="*/ 679337 h 1364343"/>
                      <a:gd name="connsiteX6" fmla="*/ 59705 w 565337"/>
                      <a:gd name="connsiteY6" fmla="*/ 785822 h 1364343"/>
                      <a:gd name="connsiteX7" fmla="*/ 143635 w 565337"/>
                      <a:gd name="connsiteY7" fmla="*/ 852873 h 1364343"/>
                      <a:gd name="connsiteX8" fmla="*/ 294300 w 565337"/>
                      <a:gd name="connsiteY8" fmla="*/ 982239 h 1364343"/>
                      <a:gd name="connsiteX9" fmla="*/ 485509 w 565337"/>
                      <a:gd name="connsiteY9" fmla="*/ 1168400 h 1364343"/>
                      <a:gd name="connsiteX10" fmla="*/ 565337 w 565337"/>
                      <a:gd name="connsiteY10" fmla="*/ 1364343 h 1364343"/>
                      <a:gd name="connsiteX0" fmla="*/ 565545 w 565545"/>
                      <a:gd name="connsiteY0" fmla="*/ 0 h 1364343"/>
                      <a:gd name="connsiteX1" fmla="*/ 492974 w 565545"/>
                      <a:gd name="connsiteY1" fmla="*/ 203200 h 1364343"/>
                      <a:gd name="connsiteX2" fmla="*/ 250491 w 565545"/>
                      <a:gd name="connsiteY2" fmla="*/ 418391 h 1364343"/>
                      <a:gd name="connsiteX3" fmla="*/ 120723 w 565545"/>
                      <a:gd name="connsiteY3" fmla="*/ 515739 h 1364343"/>
                      <a:gd name="connsiteX4" fmla="*/ 36091 w 565545"/>
                      <a:gd name="connsiteY4" fmla="*/ 583600 h 1364343"/>
                      <a:gd name="connsiteX5" fmla="*/ 730 w 565545"/>
                      <a:gd name="connsiteY5" fmla="*/ 679337 h 1364343"/>
                      <a:gd name="connsiteX6" fmla="*/ 59913 w 565545"/>
                      <a:gd name="connsiteY6" fmla="*/ 785822 h 1364343"/>
                      <a:gd name="connsiteX7" fmla="*/ 143843 w 565545"/>
                      <a:gd name="connsiteY7" fmla="*/ 852873 h 1364343"/>
                      <a:gd name="connsiteX8" fmla="*/ 294508 w 565545"/>
                      <a:gd name="connsiteY8" fmla="*/ 982239 h 1364343"/>
                      <a:gd name="connsiteX9" fmla="*/ 485717 w 565545"/>
                      <a:gd name="connsiteY9" fmla="*/ 1168400 h 1364343"/>
                      <a:gd name="connsiteX10" fmla="*/ 565545 w 565545"/>
                      <a:gd name="connsiteY10" fmla="*/ 1364343 h 1364343"/>
                      <a:gd name="connsiteX0" fmla="*/ 565545 w 565545"/>
                      <a:gd name="connsiteY0" fmla="*/ 0 h 1364343"/>
                      <a:gd name="connsiteX1" fmla="*/ 492974 w 565545"/>
                      <a:gd name="connsiteY1" fmla="*/ 203200 h 1364343"/>
                      <a:gd name="connsiteX2" fmla="*/ 250491 w 565545"/>
                      <a:gd name="connsiteY2" fmla="*/ 418391 h 1364343"/>
                      <a:gd name="connsiteX3" fmla="*/ 120723 w 565545"/>
                      <a:gd name="connsiteY3" fmla="*/ 515739 h 1364343"/>
                      <a:gd name="connsiteX4" fmla="*/ 36091 w 565545"/>
                      <a:gd name="connsiteY4" fmla="*/ 583600 h 1364343"/>
                      <a:gd name="connsiteX5" fmla="*/ 730 w 565545"/>
                      <a:gd name="connsiteY5" fmla="*/ 679337 h 1364343"/>
                      <a:gd name="connsiteX6" fmla="*/ 59913 w 565545"/>
                      <a:gd name="connsiteY6" fmla="*/ 785822 h 1364343"/>
                      <a:gd name="connsiteX7" fmla="*/ 145609 w 565545"/>
                      <a:gd name="connsiteY7" fmla="*/ 861699 h 1364343"/>
                      <a:gd name="connsiteX8" fmla="*/ 294508 w 565545"/>
                      <a:gd name="connsiteY8" fmla="*/ 982239 h 1364343"/>
                      <a:gd name="connsiteX9" fmla="*/ 485717 w 565545"/>
                      <a:gd name="connsiteY9" fmla="*/ 1168400 h 1364343"/>
                      <a:gd name="connsiteX10" fmla="*/ 565545 w 565545"/>
                      <a:gd name="connsiteY10" fmla="*/ 1364343 h 1364343"/>
                      <a:gd name="connsiteX0" fmla="*/ 565545 w 565545"/>
                      <a:gd name="connsiteY0" fmla="*/ 0 h 1364343"/>
                      <a:gd name="connsiteX1" fmla="*/ 492974 w 565545"/>
                      <a:gd name="connsiteY1" fmla="*/ 203200 h 1364343"/>
                      <a:gd name="connsiteX2" fmla="*/ 354641 w 565545"/>
                      <a:gd name="connsiteY2" fmla="*/ 441339 h 1364343"/>
                      <a:gd name="connsiteX3" fmla="*/ 120723 w 565545"/>
                      <a:gd name="connsiteY3" fmla="*/ 515739 h 1364343"/>
                      <a:gd name="connsiteX4" fmla="*/ 36091 w 565545"/>
                      <a:gd name="connsiteY4" fmla="*/ 583600 h 1364343"/>
                      <a:gd name="connsiteX5" fmla="*/ 730 w 565545"/>
                      <a:gd name="connsiteY5" fmla="*/ 679337 h 1364343"/>
                      <a:gd name="connsiteX6" fmla="*/ 59913 w 565545"/>
                      <a:gd name="connsiteY6" fmla="*/ 785822 h 1364343"/>
                      <a:gd name="connsiteX7" fmla="*/ 145609 w 565545"/>
                      <a:gd name="connsiteY7" fmla="*/ 861699 h 1364343"/>
                      <a:gd name="connsiteX8" fmla="*/ 294508 w 565545"/>
                      <a:gd name="connsiteY8" fmla="*/ 982239 h 1364343"/>
                      <a:gd name="connsiteX9" fmla="*/ 485717 w 565545"/>
                      <a:gd name="connsiteY9" fmla="*/ 1168400 h 1364343"/>
                      <a:gd name="connsiteX10" fmla="*/ 565545 w 565545"/>
                      <a:gd name="connsiteY10" fmla="*/ 1364343 h 1364343"/>
                      <a:gd name="connsiteX0" fmla="*/ 568070 w 568070"/>
                      <a:gd name="connsiteY0" fmla="*/ 0 h 1364343"/>
                      <a:gd name="connsiteX1" fmla="*/ 495499 w 568070"/>
                      <a:gd name="connsiteY1" fmla="*/ 203200 h 1364343"/>
                      <a:gd name="connsiteX2" fmla="*/ 357166 w 568070"/>
                      <a:gd name="connsiteY2" fmla="*/ 441339 h 1364343"/>
                      <a:gd name="connsiteX3" fmla="*/ 290947 w 568070"/>
                      <a:gd name="connsiteY3" fmla="*/ 522800 h 1364343"/>
                      <a:gd name="connsiteX4" fmla="*/ 38616 w 568070"/>
                      <a:gd name="connsiteY4" fmla="*/ 583600 h 1364343"/>
                      <a:gd name="connsiteX5" fmla="*/ 3255 w 568070"/>
                      <a:gd name="connsiteY5" fmla="*/ 679337 h 1364343"/>
                      <a:gd name="connsiteX6" fmla="*/ 62438 w 568070"/>
                      <a:gd name="connsiteY6" fmla="*/ 785822 h 1364343"/>
                      <a:gd name="connsiteX7" fmla="*/ 148134 w 568070"/>
                      <a:gd name="connsiteY7" fmla="*/ 861699 h 1364343"/>
                      <a:gd name="connsiteX8" fmla="*/ 297033 w 568070"/>
                      <a:gd name="connsiteY8" fmla="*/ 982239 h 1364343"/>
                      <a:gd name="connsiteX9" fmla="*/ 488242 w 568070"/>
                      <a:gd name="connsiteY9" fmla="*/ 1168400 h 1364343"/>
                      <a:gd name="connsiteX10" fmla="*/ 568070 w 568070"/>
                      <a:gd name="connsiteY10" fmla="*/ 1364343 h 1364343"/>
                      <a:gd name="connsiteX0" fmla="*/ 571136 w 571136"/>
                      <a:gd name="connsiteY0" fmla="*/ 0 h 1364343"/>
                      <a:gd name="connsiteX1" fmla="*/ 498565 w 571136"/>
                      <a:gd name="connsiteY1" fmla="*/ 203200 h 1364343"/>
                      <a:gd name="connsiteX2" fmla="*/ 360232 w 571136"/>
                      <a:gd name="connsiteY2" fmla="*/ 441339 h 1364343"/>
                      <a:gd name="connsiteX3" fmla="*/ 41682 w 571136"/>
                      <a:gd name="connsiteY3" fmla="*/ 583600 h 1364343"/>
                      <a:gd name="connsiteX4" fmla="*/ 6321 w 571136"/>
                      <a:gd name="connsiteY4" fmla="*/ 679337 h 1364343"/>
                      <a:gd name="connsiteX5" fmla="*/ 65504 w 571136"/>
                      <a:gd name="connsiteY5" fmla="*/ 785822 h 1364343"/>
                      <a:gd name="connsiteX6" fmla="*/ 151200 w 571136"/>
                      <a:gd name="connsiteY6" fmla="*/ 861699 h 1364343"/>
                      <a:gd name="connsiteX7" fmla="*/ 300099 w 571136"/>
                      <a:gd name="connsiteY7" fmla="*/ 982239 h 1364343"/>
                      <a:gd name="connsiteX8" fmla="*/ 491308 w 571136"/>
                      <a:gd name="connsiteY8" fmla="*/ 1168400 h 1364343"/>
                      <a:gd name="connsiteX9" fmla="*/ 571136 w 571136"/>
                      <a:gd name="connsiteY9" fmla="*/ 1364343 h 1364343"/>
                      <a:gd name="connsiteX0" fmla="*/ 574155 w 574155"/>
                      <a:gd name="connsiteY0" fmla="*/ 0 h 1364343"/>
                      <a:gd name="connsiteX1" fmla="*/ 501584 w 574155"/>
                      <a:gd name="connsiteY1" fmla="*/ 203200 h 1364343"/>
                      <a:gd name="connsiteX2" fmla="*/ 363251 w 574155"/>
                      <a:gd name="connsiteY2" fmla="*/ 441339 h 1364343"/>
                      <a:gd name="connsiteX3" fmla="*/ 274184 w 574155"/>
                      <a:gd name="connsiteY3" fmla="*/ 548295 h 1364343"/>
                      <a:gd name="connsiteX4" fmla="*/ 9340 w 574155"/>
                      <a:gd name="connsiteY4" fmla="*/ 679337 h 1364343"/>
                      <a:gd name="connsiteX5" fmla="*/ 68523 w 574155"/>
                      <a:gd name="connsiteY5" fmla="*/ 785822 h 1364343"/>
                      <a:gd name="connsiteX6" fmla="*/ 154219 w 574155"/>
                      <a:gd name="connsiteY6" fmla="*/ 861699 h 1364343"/>
                      <a:gd name="connsiteX7" fmla="*/ 303118 w 574155"/>
                      <a:gd name="connsiteY7" fmla="*/ 982239 h 1364343"/>
                      <a:gd name="connsiteX8" fmla="*/ 494327 w 574155"/>
                      <a:gd name="connsiteY8" fmla="*/ 1168400 h 1364343"/>
                      <a:gd name="connsiteX9" fmla="*/ 574155 w 574155"/>
                      <a:gd name="connsiteY9" fmla="*/ 1364343 h 1364343"/>
                      <a:gd name="connsiteX0" fmla="*/ 507298 w 507298"/>
                      <a:gd name="connsiteY0" fmla="*/ 0 h 1364343"/>
                      <a:gd name="connsiteX1" fmla="*/ 434727 w 507298"/>
                      <a:gd name="connsiteY1" fmla="*/ 203200 h 1364343"/>
                      <a:gd name="connsiteX2" fmla="*/ 296394 w 507298"/>
                      <a:gd name="connsiteY2" fmla="*/ 441339 h 1364343"/>
                      <a:gd name="connsiteX3" fmla="*/ 207327 w 507298"/>
                      <a:gd name="connsiteY3" fmla="*/ 548295 h 1364343"/>
                      <a:gd name="connsiteX4" fmla="*/ 161374 w 507298"/>
                      <a:gd name="connsiteY4" fmla="*/ 659919 h 1364343"/>
                      <a:gd name="connsiteX5" fmla="*/ 1666 w 507298"/>
                      <a:gd name="connsiteY5" fmla="*/ 785822 h 1364343"/>
                      <a:gd name="connsiteX6" fmla="*/ 87362 w 507298"/>
                      <a:gd name="connsiteY6" fmla="*/ 861699 h 1364343"/>
                      <a:gd name="connsiteX7" fmla="*/ 236261 w 507298"/>
                      <a:gd name="connsiteY7" fmla="*/ 982239 h 1364343"/>
                      <a:gd name="connsiteX8" fmla="*/ 427470 w 507298"/>
                      <a:gd name="connsiteY8" fmla="*/ 1168400 h 1364343"/>
                      <a:gd name="connsiteX9" fmla="*/ 507298 w 507298"/>
                      <a:gd name="connsiteY9" fmla="*/ 1364343 h 1364343"/>
                      <a:gd name="connsiteX0" fmla="*/ 507298 w 507298"/>
                      <a:gd name="connsiteY0" fmla="*/ 0 h 1364343"/>
                      <a:gd name="connsiteX1" fmla="*/ 434727 w 507298"/>
                      <a:gd name="connsiteY1" fmla="*/ 203200 h 1364343"/>
                      <a:gd name="connsiteX2" fmla="*/ 296394 w 507298"/>
                      <a:gd name="connsiteY2" fmla="*/ 441339 h 1364343"/>
                      <a:gd name="connsiteX3" fmla="*/ 214388 w 507298"/>
                      <a:gd name="connsiteY3" fmla="*/ 548295 h 1364343"/>
                      <a:gd name="connsiteX4" fmla="*/ 161374 w 507298"/>
                      <a:gd name="connsiteY4" fmla="*/ 659919 h 1364343"/>
                      <a:gd name="connsiteX5" fmla="*/ 1666 w 507298"/>
                      <a:gd name="connsiteY5" fmla="*/ 785822 h 1364343"/>
                      <a:gd name="connsiteX6" fmla="*/ 87362 w 507298"/>
                      <a:gd name="connsiteY6" fmla="*/ 861699 h 1364343"/>
                      <a:gd name="connsiteX7" fmla="*/ 236261 w 507298"/>
                      <a:gd name="connsiteY7" fmla="*/ 982239 h 1364343"/>
                      <a:gd name="connsiteX8" fmla="*/ 427470 w 507298"/>
                      <a:gd name="connsiteY8" fmla="*/ 1168400 h 1364343"/>
                      <a:gd name="connsiteX9" fmla="*/ 507298 w 507298"/>
                      <a:gd name="connsiteY9" fmla="*/ 1364343 h 1364343"/>
                      <a:gd name="connsiteX0" fmla="*/ 507298 w 507298"/>
                      <a:gd name="connsiteY0" fmla="*/ 0 h 1364343"/>
                      <a:gd name="connsiteX1" fmla="*/ 434727 w 507298"/>
                      <a:gd name="connsiteY1" fmla="*/ 203200 h 1364343"/>
                      <a:gd name="connsiteX2" fmla="*/ 296394 w 507298"/>
                      <a:gd name="connsiteY2" fmla="*/ 441339 h 1364343"/>
                      <a:gd name="connsiteX3" fmla="*/ 214388 w 507298"/>
                      <a:gd name="connsiteY3" fmla="*/ 548295 h 1364343"/>
                      <a:gd name="connsiteX4" fmla="*/ 161374 w 507298"/>
                      <a:gd name="connsiteY4" fmla="*/ 659919 h 1364343"/>
                      <a:gd name="connsiteX5" fmla="*/ 1666 w 507298"/>
                      <a:gd name="connsiteY5" fmla="*/ 785822 h 1364343"/>
                      <a:gd name="connsiteX6" fmla="*/ 87362 w 507298"/>
                      <a:gd name="connsiteY6" fmla="*/ 861699 h 1364343"/>
                      <a:gd name="connsiteX7" fmla="*/ 236261 w 507298"/>
                      <a:gd name="connsiteY7" fmla="*/ 982239 h 1364343"/>
                      <a:gd name="connsiteX8" fmla="*/ 427470 w 507298"/>
                      <a:gd name="connsiteY8" fmla="*/ 1168400 h 1364343"/>
                      <a:gd name="connsiteX9" fmla="*/ 507298 w 507298"/>
                      <a:gd name="connsiteY9" fmla="*/ 1364343 h 1364343"/>
                      <a:gd name="connsiteX0" fmla="*/ 507298 w 507298"/>
                      <a:gd name="connsiteY0" fmla="*/ 0 h 1364343"/>
                      <a:gd name="connsiteX1" fmla="*/ 434727 w 507298"/>
                      <a:gd name="connsiteY1" fmla="*/ 203200 h 1364343"/>
                      <a:gd name="connsiteX2" fmla="*/ 296394 w 507298"/>
                      <a:gd name="connsiteY2" fmla="*/ 441339 h 1364343"/>
                      <a:gd name="connsiteX3" fmla="*/ 214388 w 507298"/>
                      <a:gd name="connsiteY3" fmla="*/ 548295 h 1364343"/>
                      <a:gd name="connsiteX4" fmla="*/ 161374 w 507298"/>
                      <a:gd name="connsiteY4" fmla="*/ 659919 h 1364343"/>
                      <a:gd name="connsiteX5" fmla="*/ 1666 w 507298"/>
                      <a:gd name="connsiteY5" fmla="*/ 785822 h 1364343"/>
                      <a:gd name="connsiteX6" fmla="*/ 87362 w 507298"/>
                      <a:gd name="connsiteY6" fmla="*/ 861699 h 1364343"/>
                      <a:gd name="connsiteX7" fmla="*/ 236261 w 507298"/>
                      <a:gd name="connsiteY7" fmla="*/ 982239 h 1364343"/>
                      <a:gd name="connsiteX8" fmla="*/ 427470 w 507298"/>
                      <a:gd name="connsiteY8" fmla="*/ 1168400 h 1364343"/>
                      <a:gd name="connsiteX9" fmla="*/ 507298 w 507298"/>
                      <a:gd name="connsiteY9" fmla="*/ 1364343 h 1364343"/>
                      <a:gd name="connsiteX0" fmla="*/ 420097 w 420097"/>
                      <a:gd name="connsiteY0" fmla="*/ 0 h 1364343"/>
                      <a:gd name="connsiteX1" fmla="*/ 347526 w 420097"/>
                      <a:gd name="connsiteY1" fmla="*/ 203200 h 1364343"/>
                      <a:gd name="connsiteX2" fmla="*/ 209193 w 420097"/>
                      <a:gd name="connsiteY2" fmla="*/ 441339 h 1364343"/>
                      <a:gd name="connsiteX3" fmla="*/ 127187 w 420097"/>
                      <a:gd name="connsiteY3" fmla="*/ 548295 h 1364343"/>
                      <a:gd name="connsiteX4" fmla="*/ 74173 w 420097"/>
                      <a:gd name="connsiteY4" fmla="*/ 659919 h 1364343"/>
                      <a:gd name="connsiteX5" fmla="*/ 119234 w 420097"/>
                      <a:gd name="connsiteY5" fmla="*/ 801710 h 1364343"/>
                      <a:gd name="connsiteX6" fmla="*/ 161 w 420097"/>
                      <a:gd name="connsiteY6" fmla="*/ 861699 h 1364343"/>
                      <a:gd name="connsiteX7" fmla="*/ 149060 w 420097"/>
                      <a:gd name="connsiteY7" fmla="*/ 982239 h 1364343"/>
                      <a:gd name="connsiteX8" fmla="*/ 340269 w 420097"/>
                      <a:gd name="connsiteY8" fmla="*/ 1168400 h 1364343"/>
                      <a:gd name="connsiteX9" fmla="*/ 420097 w 420097"/>
                      <a:gd name="connsiteY9" fmla="*/ 1364343 h 1364343"/>
                      <a:gd name="connsiteX0" fmla="*/ 345962 w 345962"/>
                      <a:gd name="connsiteY0" fmla="*/ 0 h 1364343"/>
                      <a:gd name="connsiteX1" fmla="*/ 273391 w 345962"/>
                      <a:gd name="connsiteY1" fmla="*/ 203200 h 1364343"/>
                      <a:gd name="connsiteX2" fmla="*/ 135058 w 345962"/>
                      <a:gd name="connsiteY2" fmla="*/ 441339 h 1364343"/>
                      <a:gd name="connsiteX3" fmla="*/ 53052 w 345962"/>
                      <a:gd name="connsiteY3" fmla="*/ 548295 h 1364343"/>
                      <a:gd name="connsiteX4" fmla="*/ 38 w 345962"/>
                      <a:gd name="connsiteY4" fmla="*/ 659919 h 1364343"/>
                      <a:gd name="connsiteX5" fmla="*/ 45099 w 345962"/>
                      <a:gd name="connsiteY5" fmla="*/ 801710 h 1364343"/>
                      <a:gd name="connsiteX6" fmla="*/ 74925 w 345962"/>
                      <a:gd name="connsiteY6" fmla="*/ 982239 h 1364343"/>
                      <a:gd name="connsiteX7" fmla="*/ 266134 w 345962"/>
                      <a:gd name="connsiteY7" fmla="*/ 1168400 h 1364343"/>
                      <a:gd name="connsiteX8" fmla="*/ 345962 w 345962"/>
                      <a:gd name="connsiteY8" fmla="*/ 1364343 h 1364343"/>
                      <a:gd name="connsiteX0" fmla="*/ 345962 w 345962"/>
                      <a:gd name="connsiteY0" fmla="*/ 0 h 1364343"/>
                      <a:gd name="connsiteX1" fmla="*/ 273391 w 345962"/>
                      <a:gd name="connsiteY1" fmla="*/ 203200 h 1364343"/>
                      <a:gd name="connsiteX2" fmla="*/ 135058 w 345962"/>
                      <a:gd name="connsiteY2" fmla="*/ 441339 h 1364343"/>
                      <a:gd name="connsiteX3" fmla="*/ 53052 w 345962"/>
                      <a:gd name="connsiteY3" fmla="*/ 548295 h 1364343"/>
                      <a:gd name="connsiteX4" fmla="*/ 38 w 345962"/>
                      <a:gd name="connsiteY4" fmla="*/ 659919 h 1364343"/>
                      <a:gd name="connsiteX5" fmla="*/ 45099 w 345962"/>
                      <a:gd name="connsiteY5" fmla="*/ 801710 h 1364343"/>
                      <a:gd name="connsiteX6" fmla="*/ 74925 w 345962"/>
                      <a:gd name="connsiteY6" fmla="*/ 982239 h 1364343"/>
                      <a:gd name="connsiteX7" fmla="*/ 282022 w 345962"/>
                      <a:gd name="connsiteY7" fmla="*/ 1157809 h 1364343"/>
                      <a:gd name="connsiteX8" fmla="*/ 345962 w 345962"/>
                      <a:gd name="connsiteY8" fmla="*/ 1364343 h 1364343"/>
                      <a:gd name="connsiteX0" fmla="*/ 345979 w 345979"/>
                      <a:gd name="connsiteY0" fmla="*/ 0 h 1364343"/>
                      <a:gd name="connsiteX1" fmla="*/ 273408 w 345979"/>
                      <a:gd name="connsiteY1" fmla="*/ 203200 h 1364343"/>
                      <a:gd name="connsiteX2" fmla="*/ 135075 w 345979"/>
                      <a:gd name="connsiteY2" fmla="*/ 441339 h 1364343"/>
                      <a:gd name="connsiteX3" fmla="*/ 53069 w 345979"/>
                      <a:gd name="connsiteY3" fmla="*/ 548295 h 1364343"/>
                      <a:gd name="connsiteX4" fmla="*/ 55 w 345979"/>
                      <a:gd name="connsiteY4" fmla="*/ 659919 h 1364343"/>
                      <a:gd name="connsiteX5" fmla="*/ 45116 w 345979"/>
                      <a:gd name="connsiteY5" fmla="*/ 801710 h 1364343"/>
                      <a:gd name="connsiteX6" fmla="*/ 143787 w 345979"/>
                      <a:gd name="connsiteY6" fmla="*/ 936342 h 1364343"/>
                      <a:gd name="connsiteX7" fmla="*/ 282039 w 345979"/>
                      <a:gd name="connsiteY7" fmla="*/ 1157809 h 1364343"/>
                      <a:gd name="connsiteX8" fmla="*/ 345979 w 345979"/>
                      <a:gd name="connsiteY8" fmla="*/ 1364343 h 1364343"/>
                      <a:gd name="connsiteX0" fmla="*/ 345979 w 345979"/>
                      <a:gd name="connsiteY0" fmla="*/ 0 h 1364343"/>
                      <a:gd name="connsiteX1" fmla="*/ 273408 w 345979"/>
                      <a:gd name="connsiteY1" fmla="*/ 203200 h 1364343"/>
                      <a:gd name="connsiteX2" fmla="*/ 135075 w 345979"/>
                      <a:gd name="connsiteY2" fmla="*/ 441339 h 1364343"/>
                      <a:gd name="connsiteX3" fmla="*/ 53069 w 345979"/>
                      <a:gd name="connsiteY3" fmla="*/ 548295 h 1364343"/>
                      <a:gd name="connsiteX4" fmla="*/ 55 w 345979"/>
                      <a:gd name="connsiteY4" fmla="*/ 659919 h 1364343"/>
                      <a:gd name="connsiteX5" fmla="*/ 45116 w 345979"/>
                      <a:gd name="connsiteY5" fmla="*/ 801710 h 1364343"/>
                      <a:gd name="connsiteX6" fmla="*/ 143787 w 345979"/>
                      <a:gd name="connsiteY6" fmla="*/ 936342 h 1364343"/>
                      <a:gd name="connsiteX7" fmla="*/ 282039 w 345979"/>
                      <a:gd name="connsiteY7" fmla="*/ 1157809 h 1364343"/>
                      <a:gd name="connsiteX8" fmla="*/ 345979 w 345979"/>
                      <a:gd name="connsiteY8" fmla="*/ 1364343 h 1364343"/>
                      <a:gd name="connsiteX0" fmla="*/ 345979 w 345979"/>
                      <a:gd name="connsiteY0" fmla="*/ 0 h 1364343"/>
                      <a:gd name="connsiteX1" fmla="*/ 273408 w 345979"/>
                      <a:gd name="connsiteY1" fmla="*/ 203200 h 1364343"/>
                      <a:gd name="connsiteX2" fmla="*/ 158023 w 345979"/>
                      <a:gd name="connsiteY2" fmla="*/ 411330 h 1364343"/>
                      <a:gd name="connsiteX3" fmla="*/ 53069 w 345979"/>
                      <a:gd name="connsiteY3" fmla="*/ 548295 h 1364343"/>
                      <a:gd name="connsiteX4" fmla="*/ 55 w 345979"/>
                      <a:gd name="connsiteY4" fmla="*/ 659919 h 1364343"/>
                      <a:gd name="connsiteX5" fmla="*/ 45116 w 345979"/>
                      <a:gd name="connsiteY5" fmla="*/ 801710 h 1364343"/>
                      <a:gd name="connsiteX6" fmla="*/ 143787 w 345979"/>
                      <a:gd name="connsiteY6" fmla="*/ 936342 h 1364343"/>
                      <a:gd name="connsiteX7" fmla="*/ 282039 w 345979"/>
                      <a:gd name="connsiteY7" fmla="*/ 1157809 h 1364343"/>
                      <a:gd name="connsiteX8" fmla="*/ 345979 w 345979"/>
                      <a:gd name="connsiteY8" fmla="*/ 1364343 h 1364343"/>
                      <a:gd name="connsiteX0" fmla="*/ 345979 w 345979"/>
                      <a:gd name="connsiteY0" fmla="*/ 0 h 1364343"/>
                      <a:gd name="connsiteX1" fmla="*/ 284000 w 345979"/>
                      <a:gd name="connsiteY1" fmla="*/ 224383 h 1364343"/>
                      <a:gd name="connsiteX2" fmla="*/ 158023 w 345979"/>
                      <a:gd name="connsiteY2" fmla="*/ 411330 h 1364343"/>
                      <a:gd name="connsiteX3" fmla="*/ 53069 w 345979"/>
                      <a:gd name="connsiteY3" fmla="*/ 548295 h 1364343"/>
                      <a:gd name="connsiteX4" fmla="*/ 55 w 345979"/>
                      <a:gd name="connsiteY4" fmla="*/ 659919 h 1364343"/>
                      <a:gd name="connsiteX5" fmla="*/ 45116 w 345979"/>
                      <a:gd name="connsiteY5" fmla="*/ 801710 h 1364343"/>
                      <a:gd name="connsiteX6" fmla="*/ 143787 w 345979"/>
                      <a:gd name="connsiteY6" fmla="*/ 936342 h 1364343"/>
                      <a:gd name="connsiteX7" fmla="*/ 282039 w 345979"/>
                      <a:gd name="connsiteY7" fmla="*/ 1157809 h 1364343"/>
                      <a:gd name="connsiteX8" fmla="*/ 345979 w 345979"/>
                      <a:gd name="connsiteY8" fmla="*/ 1364343 h 1364343"/>
                      <a:gd name="connsiteX0" fmla="*/ 346991 w 346991"/>
                      <a:gd name="connsiteY0" fmla="*/ 0 h 1364343"/>
                      <a:gd name="connsiteX1" fmla="*/ 285012 w 346991"/>
                      <a:gd name="connsiteY1" fmla="*/ 224383 h 1364343"/>
                      <a:gd name="connsiteX2" fmla="*/ 159035 w 346991"/>
                      <a:gd name="connsiteY2" fmla="*/ 411330 h 1364343"/>
                      <a:gd name="connsiteX3" fmla="*/ 87620 w 346991"/>
                      <a:gd name="connsiteY3" fmla="*/ 505929 h 1364343"/>
                      <a:gd name="connsiteX4" fmla="*/ 1067 w 346991"/>
                      <a:gd name="connsiteY4" fmla="*/ 659919 h 1364343"/>
                      <a:gd name="connsiteX5" fmla="*/ 46128 w 346991"/>
                      <a:gd name="connsiteY5" fmla="*/ 801710 h 1364343"/>
                      <a:gd name="connsiteX6" fmla="*/ 144799 w 346991"/>
                      <a:gd name="connsiteY6" fmla="*/ 936342 h 1364343"/>
                      <a:gd name="connsiteX7" fmla="*/ 283051 w 346991"/>
                      <a:gd name="connsiteY7" fmla="*/ 1157809 h 1364343"/>
                      <a:gd name="connsiteX8" fmla="*/ 346991 w 346991"/>
                      <a:gd name="connsiteY8" fmla="*/ 1364343 h 1364343"/>
                      <a:gd name="connsiteX0" fmla="*/ 350811 w 350811"/>
                      <a:gd name="connsiteY0" fmla="*/ 0 h 1364343"/>
                      <a:gd name="connsiteX1" fmla="*/ 288832 w 350811"/>
                      <a:gd name="connsiteY1" fmla="*/ 224383 h 1364343"/>
                      <a:gd name="connsiteX2" fmla="*/ 162855 w 350811"/>
                      <a:gd name="connsiteY2" fmla="*/ 411330 h 1364343"/>
                      <a:gd name="connsiteX3" fmla="*/ 4887 w 350811"/>
                      <a:gd name="connsiteY3" fmla="*/ 659919 h 1364343"/>
                      <a:gd name="connsiteX4" fmla="*/ 49948 w 350811"/>
                      <a:gd name="connsiteY4" fmla="*/ 801710 h 1364343"/>
                      <a:gd name="connsiteX5" fmla="*/ 148619 w 350811"/>
                      <a:gd name="connsiteY5" fmla="*/ 936342 h 1364343"/>
                      <a:gd name="connsiteX6" fmla="*/ 286871 w 350811"/>
                      <a:gd name="connsiteY6" fmla="*/ 1157809 h 1364343"/>
                      <a:gd name="connsiteX7" fmla="*/ 350811 w 350811"/>
                      <a:gd name="connsiteY7" fmla="*/ 1364343 h 1364343"/>
                      <a:gd name="connsiteX0" fmla="*/ 345966 w 345966"/>
                      <a:gd name="connsiteY0" fmla="*/ 0 h 1364343"/>
                      <a:gd name="connsiteX1" fmla="*/ 283987 w 345966"/>
                      <a:gd name="connsiteY1" fmla="*/ 224383 h 1364343"/>
                      <a:gd name="connsiteX2" fmla="*/ 158010 w 345966"/>
                      <a:gd name="connsiteY2" fmla="*/ 411330 h 1364343"/>
                      <a:gd name="connsiteX3" fmla="*/ 42 w 345966"/>
                      <a:gd name="connsiteY3" fmla="*/ 659919 h 1364343"/>
                      <a:gd name="connsiteX4" fmla="*/ 143774 w 345966"/>
                      <a:gd name="connsiteY4" fmla="*/ 936342 h 1364343"/>
                      <a:gd name="connsiteX5" fmla="*/ 282026 w 345966"/>
                      <a:gd name="connsiteY5" fmla="*/ 1157809 h 1364343"/>
                      <a:gd name="connsiteX6" fmla="*/ 345966 w 345966"/>
                      <a:gd name="connsiteY6" fmla="*/ 1364343 h 1364343"/>
                      <a:gd name="connsiteX0" fmla="*/ 342438 w 342438"/>
                      <a:gd name="connsiteY0" fmla="*/ 0 h 1364343"/>
                      <a:gd name="connsiteX1" fmla="*/ 280459 w 342438"/>
                      <a:gd name="connsiteY1" fmla="*/ 224383 h 1364343"/>
                      <a:gd name="connsiteX2" fmla="*/ 154482 w 342438"/>
                      <a:gd name="connsiteY2" fmla="*/ 411330 h 1364343"/>
                      <a:gd name="connsiteX3" fmla="*/ 44 w 342438"/>
                      <a:gd name="connsiteY3" fmla="*/ 661684 h 1364343"/>
                      <a:gd name="connsiteX4" fmla="*/ 140246 w 342438"/>
                      <a:gd name="connsiteY4" fmla="*/ 936342 h 1364343"/>
                      <a:gd name="connsiteX5" fmla="*/ 278498 w 342438"/>
                      <a:gd name="connsiteY5" fmla="*/ 1157809 h 1364343"/>
                      <a:gd name="connsiteX6" fmla="*/ 342438 w 342438"/>
                      <a:gd name="connsiteY6" fmla="*/ 1364343 h 1364343"/>
                      <a:gd name="connsiteX0" fmla="*/ 342438 w 342438"/>
                      <a:gd name="connsiteY0" fmla="*/ 0 h 1364343"/>
                      <a:gd name="connsiteX1" fmla="*/ 280459 w 342438"/>
                      <a:gd name="connsiteY1" fmla="*/ 224383 h 1364343"/>
                      <a:gd name="connsiteX2" fmla="*/ 154482 w 342438"/>
                      <a:gd name="connsiteY2" fmla="*/ 411330 h 1364343"/>
                      <a:gd name="connsiteX3" fmla="*/ 44 w 342438"/>
                      <a:gd name="connsiteY3" fmla="*/ 661684 h 1364343"/>
                      <a:gd name="connsiteX4" fmla="*/ 140246 w 342438"/>
                      <a:gd name="connsiteY4" fmla="*/ 936342 h 1364343"/>
                      <a:gd name="connsiteX5" fmla="*/ 278498 w 342438"/>
                      <a:gd name="connsiteY5" fmla="*/ 1157809 h 1364343"/>
                      <a:gd name="connsiteX6" fmla="*/ 342438 w 342438"/>
                      <a:gd name="connsiteY6" fmla="*/ 1364343 h 1364343"/>
                      <a:gd name="connsiteX0" fmla="*/ 342438 w 342438"/>
                      <a:gd name="connsiteY0" fmla="*/ 0 h 1364343"/>
                      <a:gd name="connsiteX1" fmla="*/ 280459 w 342438"/>
                      <a:gd name="connsiteY1" fmla="*/ 224383 h 1364343"/>
                      <a:gd name="connsiteX2" fmla="*/ 154482 w 342438"/>
                      <a:gd name="connsiteY2" fmla="*/ 411330 h 1364343"/>
                      <a:gd name="connsiteX3" fmla="*/ 44 w 342438"/>
                      <a:gd name="connsiteY3" fmla="*/ 661684 h 1364343"/>
                      <a:gd name="connsiteX4" fmla="*/ 140246 w 342438"/>
                      <a:gd name="connsiteY4" fmla="*/ 936342 h 1364343"/>
                      <a:gd name="connsiteX5" fmla="*/ 278498 w 342438"/>
                      <a:gd name="connsiteY5" fmla="*/ 1157809 h 1364343"/>
                      <a:gd name="connsiteX6" fmla="*/ 342438 w 342438"/>
                      <a:gd name="connsiteY6" fmla="*/ 1364343 h 1364343"/>
                      <a:gd name="connsiteX0" fmla="*/ 342438 w 342438"/>
                      <a:gd name="connsiteY0" fmla="*/ 0 h 1389056"/>
                      <a:gd name="connsiteX1" fmla="*/ 280459 w 342438"/>
                      <a:gd name="connsiteY1" fmla="*/ 224383 h 1389056"/>
                      <a:gd name="connsiteX2" fmla="*/ 154482 w 342438"/>
                      <a:gd name="connsiteY2" fmla="*/ 411330 h 1389056"/>
                      <a:gd name="connsiteX3" fmla="*/ 44 w 342438"/>
                      <a:gd name="connsiteY3" fmla="*/ 661684 h 1389056"/>
                      <a:gd name="connsiteX4" fmla="*/ 140246 w 342438"/>
                      <a:gd name="connsiteY4" fmla="*/ 936342 h 1389056"/>
                      <a:gd name="connsiteX5" fmla="*/ 278498 w 342438"/>
                      <a:gd name="connsiteY5" fmla="*/ 1157809 h 1389056"/>
                      <a:gd name="connsiteX6" fmla="*/ 338907 w 342438"/>
                      <a:gd name="connsiteY6" fmla="*/ 1389056 h 1389056"/>
                      <a:gd name="connsiteX0" fmla="*/ 345443 w 345443"/>
                      <a:gd name="connsiteY0" fmla="*/ 0 h 1389056"/>
                      <a:gd name="connsiteX1" fmla="*/ 283464 w 345443"/>
                      <a:gd name="connsiteY1" fmla="*/ 224383 h 1389056"/>
                      <a:gd name="connsiteX2" fmla="*/ 3049 w 345443"/>
                      <a:gd name="connsiteY2" fmla="*/ 661684 h 1389056"/>
                      <a:gd name="connsiteX3" fmla="*/ 143251 w 345443"/>
                      <a:gd name="connsiteY3" fmla="*/ 936342 h 1389056"/>
                      <a:gd name="connsiteX4" fmla="*/ 281503 w 345443"/>
                      <a:gd name="connsiteY4" fmla="*/ 1157809 h 1389056"/>
                      <a:gd name="connsiteX5" fmla="*/ 341912 w 345443"/>
                      <a:gd name="connsiteY5" fmla="*/ 1389056 h 1389056"/>
                      <a:gd name="connsiteX0" fmla="*/ 342395 w 342395"/>
                      <a:gd name="connsiteY0" fmla="*/ 0 h 1389056"/>
                      <a:gd name="connsiteX1" fmla="*/ 280416 w 342395"/>
                      <a:gd name="connsiteY1" fmla="*/ 224383 h 1389056"/>
                      <a:gd name="connsiteX2" fmla="*/ 1 w 342395"/>
                      <a:gd name="connsiteY2" fmla="*/ 661684 h 1389056"/>
                      <a:gd name="connsiteX3" fmla="*/ 278455 w 342395"/>
                      <a:gd name="connsiteY3" fmla="*/ 1157809 h 1389056"/>
                      <a:gd name="connsiteX4" fmla="*/ 338864 w 342395"/>
                      <a:gd name="connsiteY4" fmla="*/ 1389056 h 1389056"/>
                      <a:gd name="connsiteX0" fmla="*/ 345515 w 345515"/>
                      <a:gd name="connsiteY0" fmla="*/ 0 h 1389056"/>
                      <a:gd name="connsiteX1" fmla="*/ 283536 w 345515"/>
                      <a:gd name="connsiteY1" fmla="*/ 224383 h 1389056"/>
                      <a:gd name="connsiteX2" fmla="*/ 0 w 345515"/>
                      <a:gd name="connsiteY2" fmla="*/ 680409 h 1389056"/>
                      <a:gd name="connsiteX3" fmla="*/ 281575 w 345515"/>
                      <a:gd name="connsiteY3" fmla="*/ 1157809 h 1389056"/>
                      <a:gd name="connsiteX4" fmla="*/ 341984 w 345515"/>
                      <a:gd name="connsiteY4" fmla="*/ 1389056 h 1389056"/>
                      <a:gd name="connsiteX0" fmla="*/ 345584 w 345584"/>
                      <a:gd name="connsiteY0" fmla="*/ 0 h 1389056"/>
                      <a:gd name="connsiteX1" fmla="*/ 255518 w 345584"/>
                      <a:gd name="connsiteY1" fmla="*/ 255592 h 1389056"/>
                      <a:gd name="connsiteX2" fmla="*/ 69 w 345584"/>
                      <a:gd name="connsiteY2" fmla="*/ 680409 h 1389056"/>
                      <a:gd name="connsiteX3" fmla="*/ 281644 w 345584"/>
                      <a:gd name="connsiteY3" fmla="*/ 1157809 h 1389056"/>
                      <a:gd name="connsiteX4" fmla="*/ 342053 w 345584"/>
                      <a:gd name="connsiteY4" fmla="*/ 1389056 h 1389056"/>
                      <a:gd name="connsiteX0" fmla="*/ 345556 w 345556"/>
                      <a:gd name="connsiteY0" fmla="*/ 0 h 1389056"/>
                      <a:gd name="connsiteX1" fmla="*/ 255490 w 345556"/>
                      <a:gd name="connsiteY1" fmla="*/ 255592 h 1389056"/>
                      <a:gd name="connsiteX2" fmla="*/ 41 w 345556"/>
                      <a:gd name="connsiteY2" fmla="*/ 680409 h 1389056"/>
                      <a:gd name="connsiteX3" fmla="*/ 275374 w 345556"/>
                      <a:gd name="connsiteY3" fmla="*/ 1157809 h 1389056"/>
                      <a:gd name="connsiteX4" fmla="*/ 342025 w 345556"/>
                      <a:gd name="connsiteY4" fmla="*/ 1389056 h 1389056"/>
                      <a:gd name="connsiteX0" fmla="*/ 345516 w 345516"/>
                      <a:gd name="connsiteY0" fmla="*/ 0 h 1389056"/>
                      <a:gd name="connsiteX1" fmla="*/ 255450 w 345516"/>
                      <a:gd name="connsiteY1" fmla="*/ 255592 h 1389056"/>
                      <a:gd name="connsiteX2" fmla="*/ 1 w 345516"/>
                      <a:gd name="connsiteY2" fmla="*/ 680409 h 1389056"/>
                      <a:gd name="connsiteX3" fmla="*/ 256609 w 345516"/>
                      <a:gd name="connsiteY3" fmla="*/ 1126600 h 1389056"/>
                      <a:gd name="connsiteX4" fmla="*/ 341985 w 345516"/>
                      <a:gd name="connsiteY4" fmla="*/ 1389056 h 1389056"/>
                      <a:gd name="connsiteX0" fmla="*/ 345516 w 345516"/>
                      <a:gd name="connsiteY0" fmla="*/ 0 h 1389056"/>
                      <a:gd name="connsiteX1" fmla="*/ 255450 w 345516"/>
                      <a:gd name="connsiteY1" fmla="*/ 255592 h 1389056"/>
                      <a:gd name="connsiteX2" fmla="*/ 1 w 345516"/>
                      <a:gd name="connsiteY2" fmla="*/ 680409 h 1389056"/>
                      <a:gd name="connsiteX3" fmla="*/ 256609 w 345516"/>
                      <a:gd name="connsiteY3" fmla="*/ 1126600 h 1389056"/>
                      <a:gd name="connsiteX4" fmla="*/ 341985 w 345516"/>
                      <a:gd name="connsiteY4" fmla="*/ 1389056 h 1389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5516" h="1389056">
                        <a:moveTo>
                          <a:pt x="345516" y="0"/>
                        </a:moveTo>
                        <a:cubicBezTo>
                          <a:pt x="341283" y="68943"/>
                          <a:pt x="313036" y="142191"/>
                          <a:pt x="255450" y="255592"/>
                        </a:cubicBezTo>
                        <a:cubicBezTo>
                          <a:pt x="197864" y="368993"/>
                          <a:pt x="-192" y="535241"/>
                          <a:pt x="1" y="680409"/>
                        </a:cubicBezTo>
                        <a:cubicBezTo>
                          <a:pt x="194" y="825577"/>
                          <a:pt x="184007" y="996009"/>
                          <a:pt x="256609" y="1126600"/>
                        </a:cubicBezTo>
                        <a:cubicBezTo>
                          <a:pt x="329211" y="1257191"/>
                          <a:pt x="325354" y="1304103"/>
                          <a:pt x="341985" y="1389056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  <a:headEnd type="stealt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30" name="Szabadkézi sokszög: alakzat 29">
                    <a:extLst>
                      <a:ext uri="{FF2B5EF4-FFF2-40B4-BE49-F238E27FC236}">
                        <a16:creationId xmlns:a16="http://schemas.microsoft.com/office/drawing/2014/main" id="{224964AB-0698-422C-A2D1-F5B1A938BAFA}"/>
                      </a:ext>
                    </a:extLst>
                  </p:cNvPr>
                  <p:cNvSpPr/>
                  <p:nvPr/>
                </p:nvSpPr>
                <p:spPr>
                  <a:xfrm>
                    <a:off x="2727013" y="14714657"/>
                    <a:ext cx="121852" cy="1389056"/>
                  </a:xfrm>
                  <a:custGeom>
                    <a:avLst/>
                    <a:gdLst>
                      <a:gd name="connsiteX0" fmla="*/ 791138 w 799039"/>
                      <a:gd name="connsiteY0" fmla="*/ 0 h 1391388"/>
                      <a:gd name="connsiteX1" fmla="*/ 718567 w 799039"/>
                      <a:gd name="connsiteY1" fmla="*/ 203200 h 1391388"/>
                      <a:gd name="connsiteX2" fmla="*/ 406510 w 799039"/>
                      <a:gd name="connsiteY2" fmla="*/ 391886 h 1391388"/>
                      <a:gd name="connsiteX3" fmla="*/ 174281 w 799039"/>
                      <a:gd name="connsiteY3" fmla="*/ 508000 h 1391388"/>
                      <a:gd name="connsiteX4" fmla="*/ 36396 w 799039"/>
                      <a:gd name="connsiteY4" fmla="*/ 595086 h 1391388"/>
                      <a:gd name="connsiteX5" fmla="*/ 110 w 799039"/>
                      <a:gd name="connsiteY5" fmla="*/ 660400 h 1391388"/>
                      <a:gd name="connsiteX6" fmla="*/ 43653 w 799039"/>
                      <a:gd name="connsiteY6" fmla="*/ 769257 h 1391388"/>
                      <a:gd name="connsiteX7" fmla="*/ 246853 w 799039"/>
                      <a:gd name="connsiteY7" fmla="*/ 892629 h 1391388"/>
                      <a:gd name="connsiteX8" fmla="*/ 493596 w 799039"/>
                      <a:gd name="connsiteY8" fmla="*/ 1008743 h 1391388"/>
                      <a:gd name="connsiteX9" fmla="*/ 711310 w 799039"/>
                      <a:gd name="connsiteY9" fmla="*/ 1168400 h 1391388"/>
                      <a:gd name="connsiteX10" fmla="*/ 776624 w 799039"/>
                      <a:gd name="connsiteY10" fmla="*/ 1277257 h 1391388"/>
                      <a:gd name="connsiteX11" fmla="*/ 798396 w 799039"/>
                      <a:gd name="connsiteY11" fmla="*/ 1386114 h 1391388"/>
                      <a:gd name="connsiteX12" fmla="*/ 791138 w 799039"/>
                      <a:gd name="connsiteY12" fmla="*/ 1364343 h 1391388"/>
                      <a:gd name="connsiteX0" fmla="*/ 797726 w 805627"/>
                      <a:gd name="connsiteY0" fmla="*/ 0 h 1391388"/>
                      <a:gd name="connsiteX1" fmla="*/ 725155 w 805627"/>
                      <a:gd name="connsiteY1" fmla="*/ 203200 h 1391388"/>
                      <a:gd name="connsiteX2" fmla="*/ 413098 w 805627"/>
                      <a:gd name="connsiteY2" fmla="*/ 391886 h 1391388"/>
                      <a:gd name="connsiteX3" fmla="*/ 180869 w 805627"/>
                      <a:gd name="connsiteY3" fmla="*/ 508000 h 1391388"/>
                      <a:gd name="connsiteX4" fmla="*/ 42984 w 805627"/>
                      <a:gd name="connsiteY4" fmla="*/ 595086 h 1391388"/>
                      <a:gd name="connsiteX5" fmla="*/ 72 w 805627"/>
                      <a:gd name="connsiteY5" fmla="*/ 676965 h 1391388"/>
                      <a:gd name="connsiteX6" fmla="*/ 50241 w 805627"/>
                      <a:gd name="connsiteY6" fmla="*/ 769257 h 1391388"/>
                      <a:gd name="connsiteX7" fmla="*/ 253441 w 805627"/>
                      <a:gd name="connsiteY7" fmla="*/ 892629 h 1391388"/>
                      <a:gd name="connsiteX8" fmla="*/ 500184 w 805627"/>
                      <a:gd name="connsiteY8" fmla="*/ 1008743 h 1391388"/>
                      <a:gd name="connsiteX9" fmla="*/ 717898 w 805627"/>
                      <a:gd name="connsiteY9" fmla="*/ 1168400 h 1391388"/>
                      <a:gd name="connsiteX10" fmla="*/ 783212 w 805627"/>
                      <a:gd name="connsiteY10" fmla="*/ 1277257 h 1391388"/>
                      <a:gd name="connsiteX11" fmla="*/ 804984 w 805627"/>
                      <a:gd name="connsiteY11" fmla="*/ 1386114 h 1391388"/>
                      <a:gd name="connsiteX12" fmla="*/ 797726 w 805627"/>
                      <a:gd name="connsiteY12" fmla="*/ 1364343 h 1391388"/>
                      <a:gd name="connsiteX0" fmla="*/ 797726 w 805627"/>
                      <a:gd name="connsiteY0" fmla="*/ 0 h 1391388"/>
                      <a:gd name="connsiteX1" fmla="*/ 725155 w 805627"/>
                      <a:gd name="connsiteY1" fmla="*/ 203200 h 1391388"/>
                      <a:gd name="connsiteX2" fmla="*/ 413098 w 805627"/>
                      <a:gd name="connsiteY2" fmla="*/ 391886 h 1391388"/>
                      <a:gd name="connsiteX3" fmla="*/ 180869 w 805627"/>
                      <a:gd name="connsiteY3" fmla="*/ 508000 h 1391388"/>
                      <a:gd name="connsiteX4" fmla="*/ 42984 w 805627"/>
                      <a:gd name="connsiteY4" fmla="*/ 581834 h 1391388"/>
                      <a:gd name="connsiteX5" fmla="*/ 72 w 805627"/>
                      <a:gd name="connsiteY5" fmla="*/ 676965 h 1391388"/>
                      <a:gd name="connsiteX6" fmla="*/ 50241 w 805627"/>
                      <a:gd name="connsiteY6" fmla="*/ 769257 h 1391388"/>
                      <a:gd name="connsiteX7" fmla="*/ 253441 w 805627"/>
                      <a:gd name="connsiteY7" fmla="*/ 892629 h 1391388"/>
                      <a:gd name="connsiteX8" fmla="*/ 500184 w 805627"/>
                      <a:gd name="connsiteY8" fmla="*/ 1008743 h 1391388"/>
                      <a:gd name="connsiteX9" fmla="*/ 717898 w 805627"/>
                      <a:gd name="connsiteY9" fmla="*/ 1168400 h 1391388"/>
                      <a:gd name="connsiteX10" fmla="*/ 783212 w 805627"/>
                      <a:gd name="connsiteY10" fmla="*/ 1277257 h 1391388"/>
                      <a:gd name="connsiteX11" fmla="*/ 804984 w 805627"/>
                      <a:gd name="connsiteY11" fmla="*/ 1386114 h 1391388"/>
                      <a:gd name="connsiteX12" fmla="*/ 797726 w 805627"/>
                      <a:gd name="connsiteY12" fmla="*/ 1364343 h 1391388"/>
                      <a:gd name="connsiteX0" fmla="*/ 797726 w 805627"/>
                      <a:gd name="connsiteY0" fmla="*/ 0 h 1391388"/>
                      <a:gd name="connsiteX1" fmla="*/ 725155 w 805627"/>
                      <a:gd name="connsiteY1" fmla="*/ 203200 h 1391388"/>
                      <a:gd name="connsiteX2" fmla="*/ 413098 w 805627"/>
                      <a:gd name="connsiteY2" fmla="*/ 391886 h 1391388"/>
                      <a:gd name="connsiteX3" fmla="*/ 180869 w 805627"/>
                      <a:gd name="connsiteY3" fmla="*/ 508000 h 1391388"/>
                      <a:gd name="connsiteX4" fmla="*/ 42984 w 805627"/>
                      <a:gd name="connsiteY4" fmla="*/ 581834 h 1391388"/>
                      <a:gd name="connsiteX5" fmla="*/ 72 w 805627"/>
                      <a:gd name="connsiteY5" fmla="*/ 663713 h 1391388"/>
                      <a:gd name="connsiteX6" fmla="*/ 50241 w 805627"/>
                      <a:gd name="connsiteY6" fmla="*/ 769257 h 1391388"/>
                      <a:gd name="connsiteX7" fmla="*/ 253441 w 805627"/>
                      <a:gd name="connsiteY7" fmla="*/ 892629 h 1391388"/>
                      <a:gd name="connsiteX8" fmla="*/ 500184 w 805627"/>
                      <a:gd name="connsiteY8" fmla="*/ 1008743 h 1391388"/>
                      <a:gd name="connsiteX9" fmla="*/ 717898 w 805627"/>
                      <a:gd name="connsiteY9" fmla="*/ 1168400 h 1391388"/>
                      <a:gd name="connsiteX10" fmla="*/ 783212 w 805627"/>
                      <a:gd name="connsiteY10" fmla="*/ 1277257 h 1391388"/>
                      <a:gd name="connsiteX11" fmla="*/ 804984 w 805627"/>
                      <a:gd name="connsiteY11" fmla="*/ 1386114 h 1391388"/>
                      <a:gd name="connsiteX12" fmla="*/ 797726 w 805627"/>
                      <a:gd name="connsiteY12" fmla="*/ 1364343 h 1391388"/>
                      <a:gd name="connsiteX0" fmla="*/ 798495 w 806396"/>
                      <a:gd name="connsiteY0" fmla="*/ 0 h 1391388"/>
                      <a:gd name="connsiteX1" fmla="*/ 725924 w 806396"/>
                      <a:gd name="connsiteY1" fmla="*/ 203200 h 1391388"/>
                      <a:gd name="connsiteX2" fmla="*/ 413867 w 806396"/>
                      <a:gd name="connsiteY2" fmla="*/ 391886 h 1391388"/>
                      <a:gd name="connsiteX3" fmla="*/ 181638 w 806396"/>
                      <a:gd name="connsiteY3" fmla="*/ 508000 h 1391388"/>
                      <a:gd name="connsiteX4" fmla="*/ 43753 w 806396"/>
                      <a:gd name="connsiteY4" fmla="*/ 581834 h 1391388"/>
                      <a:gd name="connsiteX5" fmla="*/ 841 w 806396"/>
                      <a:gd name="connsiteY5" fmla="*/ 663713 h 1391388"/>
                      <a:gd name="connsiteX6" fmla="*/ 51010 w 806396"/>
                      <a:gd name="connsiteY6" fmla="*/ 769257 h 1391388"/>
                      <a:gd name="connsiteX7" fmla="*/ 254210 w 806396"/>
                      <a:gd name="connsiteY7" fmla="*/ 892629 h 1391388"/>
                      <a:gd name="connsiteX8" fmla="*/ 500953 w 806396"/>
                      <a:gd name="connsiteY8" fmla="*/ 1008743 h 1391388"/>
                      <a:gd name="connsiteX9" fmla="*/ 718667 w 806396"/>
                      <a:gd name="connsiteY9" fmla="*/ 1168400 h 1391388"/>
                      <a:gd name="connsiteX10" fmla="*/ 783981 w 806396"/>
                      <a:gd name="connsiteY10" fmla="*/ 1277257 h 1391388"/>
                      <a:gd name="connsiteX11" fmla="*/ 805753 w 806396"/>
                      <a:gd name="connsiteY11" fmla="*/ 1386114 h 1391388"/>
                      <a:gd name="connsiteX12" fmla="*/ 798495 w 806396"/>
                      <a:gd name="connsiteY12" fmla="*/ 1364343 h 1391388"/>
                      <a:gd name="connsiteX0" fmla="*/ 816398 w 824299"/>
                      <a:gd name="connsiteY0" fmla="*/ 0 h 1391388"/>
                      <a:gd name="connsiteX1" fmla="*/ 743827 w 824299"/>
                      <a:gd name="connsiteY1" fmla="*/ 203200 h 1391388"/>
                      <a:gd name="connsiteX2" fmla="*/ 431770 w 824299"/>
                      <a:gd name="connsiteY2" fmla="*/ 391886 h 1391388"/>
                      <a:gd name="connsiteX3" fmla="*/ 199541 w 824299"/>
                      <a:gd name="connsiteY3" fmla="*/ 508000 h 1391388"/>
                      <a:gd name="connsiteX4" fmla="*/ 61656 w 824299"/>
                      <a:gd name="connsiteY4" fmla="*/ 581834 h 1391388"/>
                      <a:gd name="connsiteX5" fmla="*/ 35 w 824299"/>
                      <a:gd name="connsiteY5" fmla="*/ 670729 h 1391388"/>
                      <a:gd name="connsiteX6" fmla="*/ 68913 w 824299"/>
                      <a:gd name="connsiteY6" fmla="*/ 769257 h 1391388"/>
                      <a:gd name="connsiteX7" fmla="*/ 272113 w 824299"/>
                      <a:gd name="connsiteY7" fmla="*/ 892629 h 1391388"/>
                      <a:gd name="connsiteX8" fmla="*/ 518856 w 824299"/>
                      <a:gd name="connsiteY8" fmla="*/ 1008743 h 1391388"/>
                      <a:gd name="connsiteX9" fmla="*/ 736570 w 824299"/>
                      <a:gd name="connsiteY9" fmla="*/ 1168400 h 1391388"/>
                      <a:gd name="connsiteX10" fmla="*/ 801884 w 824299"/>
                      <a:gd name="connsiteY10" fmla="*/ 1277257 h 1391388"/>
                      <a:gd name="connsiteX11" fmla="*/ 823656 w 824299"/>
                      <a:gd name="connsiteY11" fmla="*/ 1386114 h 1391388"/>
                      <a:gd name="connsiteX12" fmla="*/ 816398 w 824299"/>
                      <a:gd name="connsiteY12" fmla="*/ 1364343 h 1391388"/>
                      <a:gd name="connsiteX0" fmla="*/ 816398 w 824299"/>
                      <a:gd name="connsiteY0" fmla="*/ 0 h 1391388"/>
                      <a:gd name="connsiteX1" fmla="*/ 743827 w 824299"/>
                      <a:gd name="connsiteY1" fmla="*/ 203200 h 1391388"/>
                      <a:gd name="connsiteX2" fmla="*/ 431770 w 824299"/>
                      <a:gd name="connsiteY2" fmla="*/ 391886 h 1391388"/>
                      <a:gd name="connsiteX3" fmla="*/ 199541 w 824299"/>
                      <a:gd name="connsiteY3" fmla="*/ 508000 h 1391388"/>
                      <a:gd name="connsiteX4" fmla="*/ 61656 w 824299"/>
                      <a:gd name="connsiteY4" fmla="*/ 581834 h 1391388"/>
                      <a:gd name="connsiteX5" fmla="*/ 35 w 824299"/>
                      <a:gd name="connsiteY5" fmla="*/ 670729 h 1391388"/>
                      <a:gd name="connsiteX6" fmla="*/ 68913 w 824299"/>
                      <a:gd name="connsiteY6" fmla="*/ 769257 h 1391388"/>
                      <a:gd name="connsiteX7" fmla="*/ 272113 w 824299"/>
                      <a:gd name="connsiteY7" fmla="*/ 892629 h 1391388"/>
                      <a:gd name="connsiteX8" fmla="*/ 518856 w 824299"/>
                      <a:gd name="connsiteY8" fmla="*/ 1008743 h 1391388"/>
                      <a:gd name="connsiteX9" fmla="*/ 736570 w 824299"/>
                      <a:gd name="connsiteY9" fmla="*/ 1168400 h 1391388"/>
                      <a:gd name="connsiteX10" fmla="*/ 801884 w 824299"/>
                      <a:gd name="connsiteY10" fmla="*/ 1277257 h 1391388"/>
                      <a:gd name="connsiteX11" fmla="*/ 823656 w 824299"/>
                      <a:gd name="connsiteY11" fmla="*/ 1386114 h 1391388"/>
                      <a:gd name="connsiteX12" fmla="*/ 816398 w 824299"/>
                      <a:gd name="connsiteY12" fmla="*/ 1364343 h 1391388"/>
                      <a:gd name="connsiteX0" fmla="*/ 816398 w 816398"/>
                      <a:gd name="connsiteY0" fmla="*/ 0 h 1364343"/>
                      <a:gd name="connsiteX1" fmla="*/ 743827 w 816398"/>
                      <a:gd name="connsiteY1" fmla="*/ 203200 h 1364343"/>
                      <a:gd name="connsiteX2" fmla="*/ 431770 w 816398"/>
                      <a:gd name="connsiteY2" fmla="*/ 391886 h 1364343"/>
                      <a:gd name="connsiteX3" fmla="*/ 199541 w 816398"/>
                      <a:gd name="connsiteY3" fmla="*/ 508000 h 1364343"/>
                      <a:gd name="connsiteX4" fmla="*/ 61656 w 816398"/>
                      <a:gd name="connsiteY4" fmla="*/ 581834 h 1364343"/>
                      <a:gd name="connsiteX5" fmla="*/ 35 w 816398"/>
                      <a:gd name="connsiteY5" fmla="*/ 670729 h 1364343"/>
                      <a:gd name="connsiteX6" fmla="*/ 68913 w 816398"/>
                      <a:gd name="connsiteY6" fmla="*/ 769257 h 1364343"/>
                      <a:gd name="connsiteX7" fmla="*/ 272113 w 816398"/>
                      <a:gd name="connsiteY7" fmla="*/ 892629 h 1364343"/>
                      <a:gd name="connsiteX8" fmla="*/ 518856 w 816398"/>
                      <a:gd name="connsiteY8" fmla="*/ 1008743 h 1364343"/>
                      <a:gd name="connsiteX9" fmla="*/ 736570 w 816398"/>
                      <a:gd name="connsiteY9" fmla="*/ 1168400 h 1364343"/>
                      <a:gd name="connsiteX10" fmla="*/ 801884 w 816398"/>
                      <a:gd name="connsiteY10" fmla="*/ 1277257 h 1364343"/>
                      <a:gd name="connsiteX11" fmla="*/ 816398 w 816398"/>
                      <a:gd name="connsiteY11" fmla="*/ 1364343 h 1364343"/>
                      <a:gd name="connsiteX0" fmla="*/ 816398 w 816398"/>
                      <a:gd name="connsiteY0" fmla="*/ 0 h 1364343"/>
                      <a:gd name="connsiteX1" fmla="*/ 743827 w 816398"/>
                      <a:gd name="connsiteY1" fmla="*/ 203200 h 1364343"/>
                      <a:gd name="connsiteX2" fmla="*/ 431770 w 816398"/>
                      <a:gd name="connsiteY2" fmla="*/ 391886 h 1364343"/>
                      <a:gd name="connsiteX3" fmla="*/ 199541 w 816398"/>
                      <a:gd name="connsiteY3" fmla="*/ 508000 h 1364343"/>
                      <a:gd name="connsiteX4" fmla="*/ 61656 w 816398"/>
                      <a:gd name="connsiteY4" fmla="*/ 581834 h 1364343"/>
                      <a:gd name="connsiteX5" fmla="*/ 35 w 816398"/>
                      <a:gd name="connsiteY5" fmla="*/ 670729 h 1364343"/>
                      <a:gd name="connsiteX6" fmla="*/ 68913 w 816398"/>
                      <a:gd name="connsiteY6" fmla="*/ 769257 h 1364343"/>
                      <a:gd name="connsiteX7" fmla="*/ 272113 w 816398"/>
                      <a:gd name="connsiteY7" fmla="*/ 892629 h 1364343"/>
                      <a:gd name="connsiteX8" fmla="*/ 518856 w 816398"/>
                      <a:gd name="connsiteY8" fmla="*/ 1008743 h 1364343"/>
                      <a:gd name="connsiteX9" fmla="*/ 736570 w 816398"/>
                      <a:gd name="connsiteY9" fmla="*/ 1168400 h 1364343"/>
                      <a:gd name="connsiteX10" fmla="*/ 816398 w 816398"/>
                      <a:gd name="connsiteY10" fmla="*/ 1364343 h 1364343"/>
                      <a:gd name="connsiteX0" fmla="*/ 816398 w 816398"/>
                      <a:gd name="connsiteY0" fmla="*/ 0 h 1364343"/>
                      <a:gd name="connsiteX1" fmla="*/ 743827 w 816398"/>
                      <a:gd name="connsiteY1" fmla="*/ 203200 h 1364343"/>
                      <a:gd name="connsiteX2" fmla="*/ 431770 w 816398"/>
                      <a:gd name="connsiteY2" fmla="*/ 391886 h 1364343"/>
                      <a:gd name="connsiteX3" fmla="*/ 199541 w 816398"/>
                      <a:gd name="connsiteY3" fmla="*/ 508000 h 1364343"/>
                      <a:gd name="connsiteX4" fmla="*/ 61656 w 816398"/>
                      <a:gd name="connsiteY4" fmla="*/ 581834 h 1364343"/>
                      <a:gd name="connsiteX5" fmla="*/ 35 w 816398"/>
                      <a:gd name="connsiteY5" fmla="*/ 670729 h 1364343"/>
                      <a:gd name="connsiteX6" fmla="*/ 68913 w 816398"/>
                      <a:gd name="connsiteY6" fmla="*/ 769257 h 1364343"/>
                      <a:gd name="connsiteX7" fmla="*/ 272113 w 816398"/>
                      <a:gd name="connsiteY7" fmla="*/ 892629 h 1364343"/>
                      <a:gd name="connsiteX8" fmla="*/ 518856 w 816398"/>
                      <a:gd name="connsiteY8" fmla="*/ 1008743 h 1364343"/>
                      <a:gd name="connsiteX9" fmla="*/ 736570 w 816398"/>
                      <a:gd name="connsiteY9" fmla="*/ 1168400 h 1364343"/>
                      <a:gd name="connsiteX10" fmla="*/ 816398 w 816398"/>
                      <a:gd name="connsiteY10" fmla="*/ 1364343 h 1364343"/>
                      <a:gd name="connsiteX0" fmla="*/ 816398 w 816398"/>
                      <a:gd name="connsiteY0" fmla="*/ 0 h 1364343"/>
                      <a:gd name="connsiteX1" fmla="*/ 743827 w 816398"/>
                      <a:gd name="connsiteY1" fmla="*/ 203200 h 1364343"/>
                      <a:gd name="connsiteX2" fmla="*/ 501344 w 816398"/>
                      <a:gd name="connsiteY2" fmla="*/ 418391 h 1364343"/>
                      <a:gd name="connsiteX3" fmla="*/ 199541 w 816398"/>
                      <a:gd name="connsiteY3" fmla="*/ 508000 h 1364343"/>
                      <a:gd name="connsiteX4" fmla="*/ 61656 w 816398"/>
                      <a:gd name="connsiteY4" fmla="*/ 581834 h 1364343"/>
                      <a:gd name="connsiteX5" fmla="*/ 35 w 816398"/>
                      <a:gd name="connsiteY5" fmla="*/ 670729 h 1364343"/>
                      <a:gd name="connsiteX6" fmla="*/ 68913 w 816398"/>
                      <a:gd name="connsiteY6" fmla="*/ 769257 h 1364343"/>
                      <a:gd name="connsiteX7" fmla="*/ 272113 w 816398"/>
                      <a:gd name="connsiteY7" fmla="*/ 892629 h 1364343"/>
                      <a:gd name="connsiteX8" fmla="*/ 518856 w 816398"/>
                      <a:gd name="connsiteY8" fmla="*/ 1008743 h 1364343"/>
                      <a:gd name="connsiteX9" fmla="*/ 736570 w 816398"/>
                      <a:gd name="connsiteY9" fmla="*/ 1168400 h 1364343"/>
                      <a:gd name="connsiteX10" fmla="*/ 816398 w 816398"/>
                      <a:gd name="connsiteY10" fmla="*/ 1364343 h 1364343"/>
                      <a:gd name="connsiteX0" fmla="*/ 816514 w 816514"/>
                      <a:gd name="connsiteY0" fmla="*/ 0 h 1364343"/>
                      <a:gd name="connsiteX1" fmla="*/ 743943 w 816514"/>
                      <a:gd name="connsiteY1" fmla="*/ 203200 h 1364343"/>
                      <a:gd name="connsiteX2" fmla="*/ 501460 w 816514"/>
                      <a:gd name="connsiteY2" fmla="*/ 418391 h 1364343"/>
                      <a:gd name="connsiteX3" fmla="*/ 348744 w 816514"/>
                      <a:gd name="connsiteY3" fmla="*/ 524565 h 1364343"/>
                      <a:gd name="connsiteX4" fmla="*/ 61772 w 816514"/>
                      <a:gd name="connsiteY4" fmla="*/ 581834 h 1364343"/>
                      <a:gd name="connsiteX5" fmla="*/ 151 w 816514"/>
                      <a:gd name="connsiteY5" fmla="*/ 670729 h 1364343"/>
                      <a:gd name="connsiteX6" fmla="*/ 69029 w 816514"/>
                      <a:gd name="connsiteY6" fmla="*/ 769257 h 1364343"/>
                      <a:gd name="connsiteX7" fmla="*/ 272229 w 816514"/>
                      <a:gd name="connsiteY7" fmla="*/ 892629 h 1364343"/>
                      <a:gd name="connsiteX8" fmla="*/ 518972 w 816514"/>
                      <a:gd name="connsiteY8" fmla="*/ 1008743 h 1364343"/>
                      <a:gd name="connsiteX9" fmla="*/ 736686 w 816514"/>
                      <a:gd name="connsiteY9" fmla="*/ 1168400 h 1364343"/>
                      <a:gd name="connsiteX10" fmla="*/ 816514 w 816514"/>
                      <a:gd name="connsiteY10" fmla="*/ 1364343 h 1364343"/>
                      <a:gd name="connsiteX0" fmla="*/ 827559 w 827559"/>
                      <a:gd name="connsiteY0" fmla="*/ 0 h 1364343"/>
                      <a:gd name="connsiteX1" fmla="*/ 754988 w 827559"/>
                      <a:gd name="connsiteY1" fmla="*/ 203200 h 1364343"/>
                      <a:gd name="connsiteX2" fmla="*/ 512505 w 827559"/>
                      <a:gd name="connsiteY2" fmla="*/ 418391 h 1364343"/>
                      <a:gd name="connsiteX3" fmla="*/ 359789 w 827559"/>
                      <a:gd name="connsiteY3" fmla="*/ 524565 h 1364343"/>
                      <a:gd name="connsiteX4" fmla="*/ 298104 w 827559"/>
                      <a:gd name="connsiteY4" fmla="*/ 581834 h 1364343"/>
                      <a:gd name="connsiteX5" fmla="*/ 11196 w 827559"/>
                      <a:gd name="connsiteY5" fmla="*/ 670729 h 1364343"/>
                      <a:gd name="connsiteX6" fmla="*/ 80074 w 827559"/>
                      <a:gd name="connsiteY6" fmla="*/ 769257 h 1364343"/>
                      <a:gd name="connsiteX7" fmla="*/ 283274 w 827559"/>
                      <a:gd name="connsiteY7" fmla="*/ 892629 h 1364343"/>
                      <a:gd name="connsiteX8" fmla="*/ 530017 w 827559"/>
                      <a:gd name="connsiteY8" fmla="*/ 1008743 h 1364343"/>
                      <a:gd name="connsiteX9" fmla="*/ 747731 w 827559"/>
                      <a:gd name="connsiteY9" fmla="*/ 1168400 h 1364343"/>
                      <a:gd name="connsiteX10" fmla="*/ 827559 w 827559"/>
                      <a:gd name="connsiteY10" fmla="*/ 1364343 h 1364343"/>
                      <a:gd name="connsiteX0" fmla="*/ 747775 w 747775"/>
                      <a:gd name="connsiteY0" fmla="*/ 0 h 1364343"/>
                      <a:gd name="connsiteX1" fmla="*/ 675204 w 747775"/>
                      <a:gd name="connsiteY1" fmla="*/ 203200 h 1364343"/>
                      <a:gd name="connsiteX2" fmla="*/ 432721 w 747775"/>
                      <a:gd name="connsiteY2" fmla="*/ 418391 h 1364343"/>
                      <a:gd name="connsiteX3" fmla="*/ 280005 w 747775"/>
                      <a:gd name="connsiteY3" fmla="*/ 524565 h 1364343"/>
                      <a:gd name="connsiteX4" fmla="*/ 218320 w 747775"/>
                      <a:gd name="connsiteY4" fmla="*/ 581834 h 1364343"/>
                      <a:gd name="connsiteX5" fmla="*/ 160012 w 747775"/>
                      <a:gd name="connsiteY5" fmla="*/ 674042 h 1364343"/>
                      <a:gd name="connsiteX6" fmla="*/ 290 w 747775"/>
                      <a:gd name="connsiteY6" fmla="*/ 769257 h 1364343"/>
                      <a:gd name="connsiteX7" fmla="*/ 203490 w 747775"/>
                      <a:gd name="connsiteY7" fmla="*/ 892629 h 1364343"/>
                      <a:gd name="connsiteX8" fmla="*/ 450233 w 747775"/>
                      <a:gd name="connsiteY8" fmla="*/ 1008743 h 1364343"/>
                      <a:gd name="connsiteX9" fmla="*/ 667947 w 747775"/>
                      <a:gd name="connsiteY9" fmla="*/ 1168400 h 1364343"/>
                      <a:gd name="connsiteX10" fmla="*/ 747775 w 747775"/>
                      <a:gd name="connsiteY10" fmla="*/ 1364343 h 1364343"/>
                      <a:gd name="connsiteX0" fmla="*/ 588025 w 588025"/>
                      <a:gd name="connsiteY0" fmla="*/ 0 h 1364343"/>
                      <a:gd name="connsiteX1" fmla="*/ 515454 w 588025"/>
                      <a:gd name="connsiteY1" fmla="*/ 203200 h 1364343"/>
                      <a:gd name="connsiteX2" fmla="*/ 272971 w 588025"/>
                      <a:gd name="connsiteY2" fmla="*/ 418391 h 1364343"/>
                      <a:gd name="connsiteX3" fmla="*/ 120255 w 588025"/>
                      <a:gd name="connsiteY3" fmla="*/ 524565 h 1364343"/>
                      <a:gd name="connsiteX4" fmla="*/ 58570 w 588025"/>
                      <a:gd name="connsiteY4" fmla="*/ 581834 h 1364343"/>
                      <a:gd name="connsiteX5" fmla="*/ 262 w 588025"/>
                      <a:gd name="connsiteY5" fmla="*/ 674042 h 1364343"/>
                      <a:gd name="connsiteX6" fmla="*/ 82393 w 588025"/>
                      <a:gd name="connsiteY6" fmla="*/ 785822 h 1364343"/>
                      <a:gd name="connsiteX7" fmla="*/ 43740 w 588025"/>
                      <a:gd name="connsiteY7" fmla="*/ 892629 h 1364343"/>
                      <a:gd name="connsiteX8" fmla="*/ 290483 w 588025"/>
                      <a:gd name="connsiteY8" fmla="*/ 1008743 h 1364343"/>
                      <a:gd name="connsiteX9" fmla="*/ 508197 w 588025"/>
                      <a:gd name="connsiteY9" fmla="*/ 1168400 h 1364343"/>
                      <a:gd name="connsiteX10" fmla="*/ 588025 w 588025"/>
                      <a:gd name="connsiteY10" fmla="*/ 1364343 h 1364343"/>
                      <a:gd name="connsiteX0" fmla="*/ 588025 w 588025"/>
                      <a:gd name="connsiteY0" fmla="*/ 0 h 1364343"/>
                      <a:gd name="connsiteX1" fmla="*/ 515454 w 588025"/>
                      <a:gd name="connsiteY1" fmla="*/ 203200 h 1364343"/>
                      <a:gd name="connsiteX2" fmla="*/ 272971 w 588025"/>
                      <a:gd name="connsiteY2" fmla="*/ 418391 h 1364343"/>
                      <a:gd name="connsiteX3" fmla="*/ 120255 w 588025"/>
                      <a:gd name="connsiteY3" fmla="*/ 524565 h 1364343"/>
                      <a:gd name="connsiteX4" fmla="*/ 58570 w 588025"/>
                      <a:gd name="connsiteY4" fmla="*/ 581834 h 1364343"/>
                      <a:gd name="connsiteX5" fmla="*/ 262 w 588025"/>
                      <a:gd name="connsiteY5" fmla="*/ 674042 h 1364343"/>
                      <a:gd name="connsiteX6" fmla="*/ 82393 w 588025"/>
                      <a:gd name="connsiteY6" fmla="*/ 785822 h 1364343"/>
                      <a:gd name="connsiteX7" fmla="*/ 166323 w 588025"/>
                      <a:gd name="connsiteY7" fmla="*/ 852873 h 1364343"/>
                      <a:gd name="connsiteX8" fmla="*/ 290483 w 588025"/>
                      <a:gd name="connsiteY8" fmla="*/ 1008743 h 1364343"/>
                      <a:gd name="connsiteX9" fmla="*/ 508197 w 588025"/>
                      <a:gd name="connsiteY9" fmla="*/ 1168400 h 1364343"/>
                      <a:gd name="connsiteX10" fmla="*/ 588025 w 588025"/>
                      <a:gd name="connsiteY10" fmla="*/ 1364343 h 1364343"/>
                      <a:gd name="connsiteX0" fmla="*/ 588025 w 588025"/>
                      <a:gd name="connsiteY0" fmla="*/ 0 h 1364343"/>
                      <a:gd name="connsiteX1" fmla="*/ 515454 w 588025"/>
                      <a:gd name="connsiteY1" fmla="*/ 203200 h 1364343"/>
                      <a:gd name="connsiteX2" fmla="*/ 272971 w 588025"/>
                      <a:gd name="connsiteY2" fmla="*/ 418391 h 1364343"/>
                      <a:gd name="connsiteX3" fmla="*/ 120255 w 588025"/>
                      <a:gd name="connsiteY3" fmla="*/ 524565 h 1364343"/>
                      <a:gd name="connsiteX4" fmla="*/ 58570 w 588025"/>
                      <a:gd name="connsiteY4" fmla="*/ 581834 h 1364343"/>
                      <a:gd name="connsiteX5" fmla="*/ 262 w 588025"/>
                      <a:gd name="connsiteY5" fmla="*/ 674042 h 1364343"/>
                      <a:gd name="connsiteX6" fmla="*/ 82393 w 588025"/>
                      <a:gd name="connsiteY6" fmla="*/ 785822 h 1364343"/>
                      <a:gd name="connsiteX7" fmla="*/ 166323 w 588025"/>
                      <a:gd name="connsiteY7" fmla="*/ 852873 h 1364343"/>
                      <a:gd name="connsiteX8" fmla="*/ 316988 w 588025"/>
                      <a:gd name="connsiteY8" fmla="*/ 982239 h 1364343"/>
                      <a:gd name="connsiteX9" fmla="*/ 508197 w 588025"/>
                      <a:gd name="connsiteY9" fmla="*/ 1168400 h 1364343"/>
                      <a:gd name="connsiteX10" fmla="*/ 588025 w 588025"/>
                      <a:gd name="connsiteY10" fmla="*/ 1364343 h 1364343"/>
                      <a:gd name="connsiteX0" fmla="*/ 568752 w 568752"/>
                      <a:gd name="connsiteY0" fmla="*/ 0 h 1364343"/>
                      <a:gd name="connsiteX1" fmla="*/ 496181 w 568752"/>
                      <a:gd name="connsiteY1" fmla="*/ 203200 h 1364343"/>
                      <a:gd name="connsiteX2" fmla="*/ 253698 w 568752"/>
                      <a:gd name="connsiteY2" fmla="*/ 418391 h 1364343"/>
                      <a:gd name="connsiteX3" fmla="*/ 100982 w 568752"/>
                      <a:gd name="connsiteY3" fmla="*/ 524565 h 1364343"/>
                      <a:gd name="connsiteX4" fmla="*/ 39297 w 568752"/>
                      <a:gd name="connsiteY4" fmla="*/ 581834 h 1364343"/>
                      <a:gd name="connsiteX5" fmla="*/ 406 w 568752"/>
                      <a:gd name="connsiteY5" fmla="*/ 674042 h 1364343"/>
                      <a:gd name="connsiteX6" fmla="*/ 63120 w 568752"/>
                      <a:gd name="connsiteY6" fmla="*/ 785822 h 1364343"/>
                      <a:gd name="connsiteX7" fmla="*/ 147050 w 568752"/>
                      <a:gd name="connsiteY7" fmla="*/ 852873 h 1364343"/>
                      <a:gd name="connsiteX8" fmla="*/ 297715 w 568752"/>
                      <a:gd name="connsiteY8" fmla="*/ 982239 h 1364343"/>
                      <a:gd name="connsiteX9" fmla="*/ 488924 w 568752"/>
                      <a:gd name="connsiteY9" fmla="*/ 1168400 h 1364343"/>
                      <a:gd name="connsiteX10" fmla="*/ 568752 w 568752"/>
                      <a:gd name="connsiteY10" fmla="*/ 1364343 h 1364343"/>
                      <a:gd name="connsiteX0" fmla="*/ 568379 w 568379"/>
                      <a:gd name="connsiteY0" fmla="*/ 0 h 1364343"/>
                      <a:gd name="connsiteX1" fmla="*/ 495808 w 568379"/>
                      <a:gd name="connsiteY1" fmla="*/ 203200 h 1364343"/>
                      <a:gd name="connsiteX2" fmla="*/ 253325 w 568379"/>
                      <a:gd name="connsiteY2" fmla="*/ 418391 h 1364343"/>
                      <a:gd name="connsiteX3" fmla="*/ 100609 w 568379"/>
                      <a:gd name="connsiteY3" fmla="*/ 524565 h 1364343"/>
                      <a:gd name="connsiteX4" fmla="*/ 38924 w 568379"/>
                      <a:gd name="connsiteY4" fmla="*/ 581834 h 1364343"/>
                      <a:gd name="connsiteX5" fmla="*/ 33 w 568379"/>
                      <a:gd name="connsiteY5" fmla="*/ 674042 h 1364343"/>
                      <a:gd name="connsiteX6" fmla="*/ 62747 w 568379"/>
                      <a:gd name="connsiteY6" fmla="*/ 785822 h 1364343"/>
                      <a:gd name="connsiteX7" fmla="*/ 146677 w 568379"/>
                      <a:gd name="connsiteY7" fmla="*/ 852873 h 1364343"/>
                      <a:gd name="connsiteX8" fmla="*/ 297342 w 568379"/>
                      <a:gd name="connsiteY8" fmla="*/ 982239 h 1364343"/>
                      <a:gd name="connsiteX9" fmla="*/ 488551 w 568379"/>
                      <a:gd name="connsiteY9" fmla="*/ 1168400 h 1364343"/>
                      <a:gd name="connsiteX10" fmla="*/ 568379 w 568379"/>
                      <a:gd name="connsiteY10" fmla="*/ 1364343 h 1364343"/>
                      <a:gd name="connsiteX0" fmla="*/ 568379 w 568379"/>
                      <a:gd name="connsiteY0" fmla="*/ 0 h 1364343"/>
                      <a:gd name="connsiteX1" fmla="*/ 495808 w 568379"/>
                      <a:gd name="connsiteY1" fmla="*/ 203200 h 1364343"/>
                      <a:gd name="connsiteX2" fmla="*/ 253325 w 568379"/>
                      <a:gd name="connsiteY2" fmla="*/ 418391 h 1364343"/>
                      <a:gd name="connsiteX3" fmla="*/ 123557 w 568379"/>
                      <a:gd name="connsiteY3" fmla="*/ 515739 h 1364343"/>
                      <a:gd name="connsiteX4" fmla="*/ 38924 w 568379"/>
                      <a:gd name="connsiteY4" fmla="*/ 581834 h 1364343"/>
                      <a:gd name="connsiteX5" fmla="*/ 33 w 568379"/>
                      <a:gd name="connsiteY5" fmla="*/ 674042 h 1364343"/>
                      <a:gd name="connsiteX6" fmla="*/ 62747 w 568379"/>
                      <a:gd name="connsiteY6" fmla="*/ 785822 h 1364343"/>
                      <a:gd name="connsiteX7" fmla="*/ 146677 w 568379"/>
                      <a:gd name="connsiteY7" fmla="*/ 852873 h 1364343"/>
                      <a:gd name="connsiteX8" fmla="*/ 297342 w 568379"/>
                      <a:gd name="connsiteY8" fmla="*/ 982239 h 1364343"/>
                      <a:gd name="connsiteX9" fmla="*/ 488551 w 568379"/>
                      <a:gd name="connsiteY9" fmla="*/ 1168400 h 1364343"/>
                      <a:gd name="connsiteX10" fmla="*/ 568379 w 568379"/>
                      <a:gd name="connsiteY10" fmla="*/ 1364343 h 1364343"/>
                      <a:gd name="connsiteX0" fmla="*/ 568591 w 568591"/>
                      <a:gd name="connsiteY0" fmla="*/ 0 h 1364343"/>
                      <a:gd name="connsiteX1" fmla="*/ 496020 w 568591"/>
                      <a:gd name="connsiteY1" fmla="*/ 203200 h 1364343"/>
                      <a:gd name="connsiteX2" fmla="*/ 253537 w 568591"/>
                      <a:gd name="connsiteY2" fmla="*/ 418391 h 1364343"/>
                      <a:gd name="connsiteX3" fmla="*/ 123769 w 568591"/>
                      <a:gd name="connsiteY3" fmla="*/ 515739 h 1364343"/>
                      <a:gd name="connsiteX4" fmla="*/ 44432 w 568591"/>
                      <a:gd name="connsiteY4" fmla="*/ 587130 h 1364343"/>
                      <a:gd name="connsiteX5" fmla="*/ 245 w 568591"/>
                      <a:gd name="connsiteY5" fmla="*/ 674042 h 1364343"/>
                      <a:gd name="connsiteX6" fmla="*/ 62959 w 568591"/>
                      <a:gd name="connsiteY6" fmla="*/ 785822 h 1364343"/>
                      <a:gd name="connsiteX7" fmla="*/ 146889 w 568591"/>
                      <a:gd name="connsiteY7" fmla="*/ 852873 h 1364343"/>
                      <a:gd name="connsiteX8" fmla="*/ 297554 w 568591"/>
                      <a:gd name="connsiteY8" fmla="*/ 982239 h 1364343"/>
                      <a:gd name="connsiteX9" fmla="*/ 488763 w 568591"/>
                      <a:gd name="connsiteY9" fmla="*/ 1168400 h 1364343"/>
                      <a:gd name="connsiteX10" fmla="*/ 568591 w 568591"/>
                      <a:gd name="connsiteY10" fmla="*/ 1364343 h 1364343"/>
                      <a:gd name="connsiteX0" fmla="*/ 568591 w 568591"/>
                      <a:gd name="connsiteY0" fmla="*/ 0 h 1364343"/>
                      <a:gd name="connsiteX1" fmla="*/ 496020 w 568591"/>
                      <a:gd name="connsiteY1" fmla="*/ 203200 h 1364343"/>
                      <a:gd name="connsiteX2" fmla="*/ 253537 w 568591"/>
                      <a:gd name="connsiteY2" fmla="*/ 418391 h 1364343"/>
                      <a:gd name="connsiteX3" fmla="*/ 123769 w 568591"/>
                      <a:gd name="connsiteY3" fmla="*/ 515739 h 1364343"/>
                      <a:gd name="connsiteX4" fmla="*/ 44432 w 568591"/>
                      <a:gd name="connsiteY4" fmla="*/ 587130 h 1364343"/>
                      <a:gd name="connsiteX5" fmla="*/ 245 w 568591"/>
                      <a:gd name="connsiteY5" fmla="*/ 674042 h 1364343"/>
                      <a:gd name="connsiteX6" fmla="*/ 62959 w 568591"/>
                      <a:gd name="connsiteY6" fmla="*/ 785822 h 1364343"/>
                      <a:gd name="connsiteX7" fmla="*/ 146889 w 568591"/>
                      <a:gd name="connsiteY7" fmla="*/ 852873 h 1364343"/>
                      <a:gd name="connsiteX8" fmla="*/ 297554 w 568591"/>
                      <a:gd name="connsiteY8" fmla="*/ 982239 h 1364343"/>
                      <a:gd name="connsiteX9" fmla="*/ 488763 w 568591"/>
                      <a:gd name="connsiteY9" fmla="*/ 1168400 h 1364343"/>
                      <a:gd name="connsiteX10" fmla="*/ 568591 w 568591"/>
                      <a:gd name="connsiteY10" fmla="*/ 1364343 h 1364343"/>
                      <a:gd name="connsiteX0" fmla="*/ 565088 w 565088"/>
                      <a:gd name="connsiteY0" fmla="*/ 0 h 1364343"/>
                      <a:gd name="connsiteX1" fmla="*/ 492517 w 565088"/>
                      <a:gd name="connsiteY1" fmla="*/ 203200 h 1364343"/>
                      <a:gd name="connsiteX2" fmla="*/ 250034 w 565088"/>
                      <a:gd name="connsiteY2" fmla="*/ 418391 h 1364343"/>
                      <a:gd name="connsiteX3" fmla="*/ 120266 w 565088"/>
                      <a:gd name="connsiteY3" fmla="*/ 515739 h 1364343"/>
                      <a:gd name="connsiteX4" fmla="*/ 40929 w 565088"/>
                      <a:gd name="connsiteY4" fmla="*/ 587130 h 1364343"/>
                      <a:gd name="connsiteX5" fmla="*/ 273 w 565088"/>
                      <a:gd name="connsiteY5" fmla="*/ 679337 h 1364343"/>
                      <a:gd name="connsiteX6" fmla="*/ 59456 w 565088"/>
                      <a:gd name="connsiteY6" fmla="*/ 785822 h 1364343"/>
                      <a:gd name="connsiteX7" fmla="*/ 143386 w 565088"/>
                      <a:gd name="connsiteY7" fmla="*/ 852873 h 1364343"/>
                      <a:gd name="connsiteX8" fmla="*/ 294051 w 565088"/>
                      <a:gd name="connsiteY8" fmla="*/ 982239 h 1364343"/>
                      <a:gd name="connsiteX9" fmla="*/ 485260 w 565088"/>
                      <a:gd name="connsiteY9" fmla="*/ 1168400 h 1364343"/>
                      <a:gd name="connsiteX10" fmla="*/ 565088 w 565088"/>
                      <a:gd name="connsiteY10" fmla="*/ 1364343 h 1364343"/>
                      <a:gd name="connsiteX0" fmla="*/ 565337 w 565337"/>
                      <a:gd name="connsiteY0" fmla="*/ 0 h 1364343"/>
                      <a:gd name="connsiteX1" fmla="*/ 492766 w 565337"/>
                      <a:gd name="connsiteY1" fmla="*/ 203200 h 1364343"/>
                      <a:gd name="connsiteX2" fmla="*/ 250283 w 565337"/>
                      <a:gd name="connsiteY2" fmla="*/ 418391 h 1364343"/>
                      <a:gd name="connsiteX3" fmla="*/ 120515 w 565337"/>
                      <a:gd name="connsiteY3" fmla="*/ 515739 h 1364343"/>
                      <a:gd name="connsiteX4" fmla="*/ 35883 w 565337"/>
                      <a:gd name="connsiteY4" fmla="*/ 583600 h 1364343"/>
                      <a:gd name="connsiteX5" fmla="*/ 522 w 565337"/>
                      <a:gd name="connsiteY5" fmla="*/ 679337 h 1364343"/>
                      <a:gd name="connsiteX6" fmla="*/ 59705 w 565337"/>
                      <a:gd name="connsiteY6" fmla="*/ 785822 h 1364343"/>
                      <a:gd name="connsiteX7" fmla="*/ 143635 w 565337"/>
                      <a:gd name="connsiteY7" fmla="*/ 852873 h 1364343"/>
                      <a:gd name="connsiteX8" fmla="*/ 294300 w 565337"/>
                      <a:gd name="connsiteY8" fmla="*/ 982239 h 1364343"/>
                      <a:gd name="connsiteX9" fmla="*/ 485509 w 565337"/>
                      <a:gd name="connsiteY9" fmla="*/ 1168400 h 1364343"/>
                      <a:gd name="connsiteX10" fmla="*/ 565337 w 565337"/>
                      <a:gd name="connsiteY10" fmla="*/ 1364343 h 1364343"/>
                      <a:gd name="connsiteX0" fmla="*/ 565545 w 565545"/>
                      <a:gd name="connsiteY0" fmla="*/ 0 h 1364343"/>
                      <a:gd name="connsiteX1" fmla="*/ 492974 w 565545"/>
                      <a:gd name="connsiteY1" fmla="*/ 203200 h 1364343"/>
                      <a:gd name="connsiteX2" fmla="*/ 250491 w 565545"/>
                      <a:gd name="connsiteY2" fmla="*/ 418391 h 1364343"/>
                      <a:gd name="connsiteX3" fmla="*/ 120723 w 565545"/>
                      <a:gd name="connsiteY3" fmla="*/ 515739 h 1364343"/>
                      <a:gd name="connsiteX4" fmla="*/ 36091 w 565545"/>
                      <a:gd name="connsiteY4" fmla="*/ 583600 h 1364343"/>
                      <a:gd name="connsiteX5" fmla="*/ 730 w 565545"/>
                      <a:gd name="connsiteY5" fmla="*/ 679337 h 1364343"/>
                      <a:gd name="connsiteX6" fmla="*/ 59913 w 565545"/>
                      <a:gd name="connsiteY6" fmla="*/ 785822 h 1364343"/>
                      <a:gd name="connsiteX7" fmla="*/ 143843 w 565545"/>
                      <a:gd name="connsiteY7" fmla="*/ 852873 h 1364343"/>
                      <a:gd name="connsiteX8" fmla="*/ 294508 w 565545"/>
                      <a:gd name="connsiteY8" fmla="*/ 982239 h 1364343"/>
                      <a:gd name="connsiteX9" fmla="*/ 485717 w 565545"/>
                      <a:gd name="connsiteY9" fmla="*/ 1168400 h 1364343"/>
                      <a:gd name="connsiteX10" fmla="*/ 565545 w 565545"/>
                      <a:gd name="connsiteY10" fmla="*/ 1364343 h 1364343"/>
                      <a:gd name="connsiteX0" fmla="*/ 565545 w 565545"/>
                      <a:gd name="connsiteY0" fmla="*/ 0 h 1364343"/>
                      <a:gd name="connsiteX1" fmla="*/ 492974 w 565545"/>
                      <a:gd name="connsiteY1" fmla="*/ 203200 h 1364343"/>
                      <a:gd name="connsiteX2" fmla="*/ 250491 w 565545"/>
                      <a:gd name="connsiteY2" fmla="*/ 418391 h 1364343"/>
                      <a:gd name="connsiteX3" fmla="*/ 120723 w 565545"/>
                      <a:gd name="connsiteY3" fmla="*/ 515739 h 1364343"/>
                      <a:gd name="connsiteX4" fmla="*/ 36091 w 565545"/>
                      <a:gd name="connsiteY4" fmla="*/ 583600 h 1364343"/>
                      <a:gd name="connsiteX5" fmla="*/ 730 w 565545"/>
                      <a:gd name="connsiteY5" fmla="*/ 679337 h 1364343"/>
                      <a:gd name="connsiteX6" fmla="*/ 59913 w 565545"/>
                      <a:gd name="connsiteY6" fmla="*/ 785822 h 1364343"/>
                      <a:gd name="connsiteX7" fmla="*/ 145609 w 565545"/>
                      <a:gd name="connsiteY7" fmla="*/ 861699 h 1364343"/>
                      <a:gd name="connsiteX8" fmla="*/ 294508 w 565545"/>
                      <a:gd name="connsiteY8" fmla="*/ 982239 h 1364343"/>
                      <a:gd name="connsiteX9" fmla="*/ 485717 w 565545"/>
                      <a:gd name="connsiteY9" fmla="*/ 1168400 h 1364343"/>
                      <a:gd name="connsiteX10" fmla="*/ 565545 w 565545"/>
                      <a:gd name="connsiteY10" fmla="*/ 1364343 h 1364343"/>
                      <a:gd name="connsiteX0" fmla="*/ 565545 w 565545"/>
                      <a:gd name="connsiteY0" fmla="*/ 0 h 1364343"/>
                      <a:gd name="connsiteX1" fmla="*/ 492974 w 565545"/>
                      <a:gd name="connsiteY1" fmla="*/ 203200 h 1364343"/>
                      <a:gd name="connsiteX2" fmla="*/ 354641 w 565545"/>
                      <a:gd name="connsiteY2" fmla="*/ 441339 h 1364343"/>
                      <a:gd name="connsiteX3" fmla="*/ 120723 w 565545"/>
                      <a:gd name="connsiteY3" fmla="*/ 515739 h 1364343"/>
                      <a:gd name="connsiteX4" fmla="*/ 36091 w 565545"/>
                      <a:gd name="connsiteY4" fmla="*/ 583600 h 1364343"/>
                      <a:gd name="connsiteX5" fmla="*/ 730 w 565545"/>
                      <a:gd name="connsiteY5" fmla="*/ 679337 h 1364343"/>
                      <a:gd name="connsiteX6" fmla="*/ 59913 w 565545"/>
                      <a:gd name="connsiteY6" fmla="*/ 785822 h 1364343"/>
                      <a:gd name="connsiteX7" fmla="*/ 145609 w 565545"/>
                      <a:gd name="connsiteY7" fmla="*/ 861699 h 1364343"/>
                      <a:gd name="connsiteX8" fmla="*/ 294508 w 565545"/>
                      <a:gd name="connsiteY8" fmla="*/ 982239 h 1364343"/>
                      <a:gd name="connsiteX9" fmla="*/ 485717 w 565545"/>
                      <a:gd name="connsiteY9" fmla="*/ 1168400 h 1364343"/>
                      <a:gd name="connsiteX10" fmla="*/ 565545 w 565545"/>
                      <a:gd name="connsiteY10" fmla="*/ 1364343 h 1364343"/>
                      <a:gd name="connsiteX0" fmla="*/ 568070 w 568070"/>
                      <a:gd name="connsiteY0" fmla="*/ 0 h 1364343"/>
                      <a:gd name="connsiteX1" fmla="*/ 495499 w 568070"/>
                      <a:gd name="connsiteY1" fmla="*/ 203200 h 1364343"/>
                      <a:gd name="connsiteX2" fmla="*/ 357166 w 568070"/>
                      <a:gd name="connsiteY2" fmla="*/ 441339 h 1364343"/>
                      <a:gd name="connsiteX3" fmla="*/ 290947 w 568070"/>
                      <a:gd name="connsiteY3" fmla="*/ 522800 h 1364343"/>
                      <a:gd name="connsiteX4" fmla="*/ 38616 w 568070"/>
                      <a:gd name="connsiteY4" fmla="*/ 583600 h 1364343"/>
                      <a:gd name="connsiteX5" fmla="*/ 3255 w 568070"/>
                      <a:gd name="connsiteY5" fmla="*/ 679337 h 1364343"/>
                      <a:gd name="connsiteX6" fmla="*/ 62438 w 568070"/>
                      <a:gd name="connsiteY6" fmla="*/ 785822 h 1364343"/>
                      <a:gd name="connsiteX7" fmla="*/ 148134 w 568070"/>
                      <a:gd name="connsiteY7" fmla="*/ 861699 h 1364343"/>
                      <a:gd name="connsiteX8" fmla="*/ 297033 w 568070"/>
                      <a:gd name="connsiteY8" fmla="*/ 982239 h 1364343"/>
                      <a:gd name="connsiteX9" fmla="*/ 488242 w 568070"/>
                      <a:gd name="connsiteY9" fmla="*/ 1168400 h 1364343"/>
                      <a:gd name="connsiteX10" fmla="*/ 568070 w 568070"/>
                      <a:gd name="connsiteY10" fmla="*/ 1364343 h 1364343"/>
                      <a:gd name="connsiteX0" fmla="*/ 571136 w 571136"/>
                      <a:gd name="connsiteY0" fmla="*/ 0 h 1364343"/>
                      <a:gd name="connsiteX1" fmla="*/ 498565 w 571136"/>
                      <a:gd name="connsiteY1" fmla="*/ 203200 h 1364343"/>
                      <a:gd name="connsiteX2" fmla="*/ 360232 w 571136"/>
                      <a:gd name="connsiteY2" fmla="*/ 441339 h 1364343"/>
                      <a:gd name="connsiteX3" fmla="*/ 41682 w 571136"/>
                      <a:gd name="connsiteY3" fmla="*/ 583600 h 1364343"/>
                      <a:gd name="connsiteX4" fmla="*/ 6321 w 571136"/>
                      <a:gd name="connsiteY4" fmla="*/ 679337 h 1364343"/>
                      <a:gd name="connsiteX5" fmla="*/ 65504 w 571136"/>
                      <a:gd name="connsiteY5" fmla="*/ 785822 h 1364343"/>
                      <a:gd name="connsiteX6" fmla="*/ 151200 w 571136"/>
                      <a:gd name="connsiteY6" fmla="*/ 861699 h 1364343"/>
                      <a:gd name="connsiteX7" fmla="*/ 300099 w 571136"/>
                      <a:gd name="connsiteY7" fmla="*/ 982239 h 1364343"/>
                      <a:gd name="connsiteX8" fmla="*/ 491308 w 571136"/>
                      <a:gd name="connsiteY8" fmla="*/ 1168400 h 1364343"/>
                      <a:gd name="connsiteX9" fmla="*/ 571136 w 571136"/>
                      <a:gd name="connsiteY9" fmla="*/ 1364343 h 1364343"/>
                      <a:gd name="connsiteX0" fmla="*/ 574155 w 574155"/>
                      <a:gd name="connsiteY0" fmla="*/ 0 h 1364343"/>
                      <a:gd name="connsiteX1" fmla="*/ 501584 w 574155"/>
                      <a:gd name="connsiteY1" fmla="*/ 203200 h 1364343"/>
                      <a:gd name="connsiteX2" fmla="*/ 363251 w 574155"/>
                      <a:gd name="connsiteY2" fmla="*/ 441339 h 1364343"/>
                      <a:gd name="connsiteX3" fmla="*/ 274184 w 574155"/>
                      <a:gd name="connsiteY3" fmla="*/ 548295 h 1364343"/>
                      <a:gd name="connsiteX4" fmla="*/ 9340 w 574155"/>
                      <a:gd name="connsiteY4" fmla="*/ 679337 h 1364343"/>
                      <a:gd name="connsiteX5" fmla="*/ 68523 w 574155"/>
                      <a:gd name="connsiteY5" fmla="*/ 785822 h 1364343"/>
                      <a:gd name="connsiteX6" fmla="*/ 154219 w 574155"/>
                      <a:gd name="connsiteY6" fmla="*/ 861699 h 1364343"/>
                      <a:gd name="connsiteX7" fmla="*/ 303118 w 574155"/>
                      <a:gd name="connsiteY7" fmla="*/ 982239 h 1364343"/>
                      <a:gd name="connsiteX8" fmla="*/ 494327 w 574155"/>
                      <a:gd name="connsiteY8" fmla="*/ 1168400 h 1364343"/>
                      <a:gd name="connsiteX9" fmla="*/ 574155 w 574155"/>
                      <a:gd name="connsiteY9" fmla="*/ 1364343 h 1364343"/>
                      <a:gd name="connsiteX0" fmla="*/ 507298 w 507298"/>
                      <a:gd name="connsiteY0" fmla="*/ 0 h 1364343"/>
                      <a:gd name="connsiteX1" fmla="*/ 434727 w 507298"/>
                      <a:gd name="connsiteY1" fmla="*/ 203200 h 1364343"/>
                      <a:gd name="connsiteX2" fmla="*/ 296394 w 507298"/>
                      <a:gd name="connsiteY2" fmla="*/ 441339 h 1364343"/>
                      <a:gd name="connsiteX3" fmla="*/ 207327 w 507298"/>
                      <a:gd name="connsiteY3" fmla="*/ 548295 h 1364343"/>
                      <a:gd name="connsiteX4" fmla="*/ 161374 w 507298"/>
                      <a:gd name="connsiteY4" fmla="*/ 659919 h 1364343"/>
                      <a:gd name="connsiteX5" fmla="*/ 1666 w 507298"/>
                      <a:gd name="connsiteY5" fmla="*/ 785822 h 1364343"/>
                      <a:gd name="connsiteX6" fmla="*/ 87362 w 507298"/>
                      <a:gd name="connsiteY6" fmla="*/ 861699 h 1364343"/>
                      <a:gd name="connsiteX7" fmla="*/ 236261 w 507298"/>
                      <a:gd name="connsiteY7" fmla="*/ 982239 h 1364343"/>
                      <a:gd name="connsiteX8" fmla="*/ 427470 w 507298"/>
                      <a:gd name="connsiteY8" fmla="*/ 1168400 h 1364343"/>
                      <a:gd name="connsiteX9" fmla="*/ 507298 w 507298"/>
                      <a:gd name="connsiteY9" fmla="*/ 1364343 h 1364343"/>
                      <a:gd name="connsiteX0" fmla="*/ 507298 w 507298"/>
                      <a:gd name="connsiteY0" fmla="*/ 0 h 1364343"/>
                      <a:gd name="connsiteX1" fmla="*/ 434727 w 507298"/>
                      <a:gd name="connsiteY1" fmla="*/ 203200 h 1364343"/>
                      <a:gd name="connsiteX2" fmla="*/ 296394 w 507298"/>
                      <a:gd name="connsiteY2" fmla="*/ 441339 h 1364343"/>
                      <a:gd name="connsiteX3" fmla="*/ 214388 w 507298"/>
                      <a:gd name="connsiteY3" fmla="*/ 548295 h 1364343"/>
                      <a:gd name="connsiteX4" fmla="*/ 161374 w 507298"/>
                      <a:gd name="connsiteY4" fmla="*/ 659919 h 1364343"/>
                      <a:gd name="connsiteX5" fmla="*/ 1666 w 507298"/>
                      <a:gd name="connsiteY5" fmla="*/ 785822 h 1364343"/>
                      <a:gd name="connsiteX6" fmla="*/ 87362 w 507298"/>
                      <a:gd name="connsiteY6" fmla="*/ 861699 h 1364343"/>
                      <a:gd name="connsiteX7" fmla="*/ 236261 w 507298"/>
                      <a:gd name="connsiteY7" fmla="*/ 982239 h 1364343"/>
                      <a:gd name="connsiteX8" fmla="*/ 427470 w 507298"/>
                      <a:gd name="connsiteY8" fmla="*/ 1168400 h 1364343"/>
                      <a:gd name="connsiteX9" fmla="*/ 507298 w 507298"/>
                      <a:gd name="connsiteY9" fmla="*/ 1364343 h 1364343"/>
                      <a:gd name="connsiteX0" fmla="*/ 507298 w 507298"/>
                      <a:gd name="connsiteY0" fmla="*/ 0 h 1364343"/>
                      <a:gd name="connsiteX1" fmla="*/ 434727 w 507298"/>
                      <a:gd name="connsiteY1" fmla="*/ 203200 h 1364343"/>
                      <a:gd name="connsiteX2" fmla="*/ 296394 w 507298"/>
                      <a:gd name="connsiteY2" fmla="*/ 441339 h 1364343"/>
                      <a:gd name="connsiteX3" fmla="*/ 214388 w 507298"/>
                      <a:gd name="connsiteY3" fmla="*/ 548295 h 1364343"/>
                      <a:gd name="connsiteX4" fmla="*/ 161374 w 507298"/>
                      <a:gd name="connsiteY4" fmla="*/ 659919 h 1364343"/>
                      <a:gd name="connsiteX5" fmla="*/ 1666 w 507298"/>
                      <a:gd name="connsiteY5" fmla="*/ 785822 h 1364343"/>
                      <a:gd name="connsiteX6" fmla="*/ 87362 w 507298"/>
                      <a:gd name="connsiteY6" fmla="*/ 861699 h 1364343"/>
                      <a:gd name="connsiteX7" fmla="*/ 236261 w 507298"/>
                      <a:gd name="connsiteY7" fmla="*/ 982239 h 1364343"/>
                      <a:gd name="connsiteX8" fmla="*/ 427470 w 507298"/>
                      <a:gd name="connsiteY8" fmla="*/ 1168400 h 1364343"/>
                      <a:gd name="connsiteX9" fmla="*/ 507298 w 507298"/>
                      <a:gd name="connsiteY9" fmla="*/ 1364343 h 1364343"/>
                      <a:gd name="connsiteX0" fmla="*/ 507298 w 507298"/>
                      <a:gd name="connsiteY0" fmla="*/ 0 h 1364343"/>
                      <a:gd name="connsiteX1" fmla="*/ 434727 w 507298"/>
                      <a:gd name="connsiteY1" fmla="*/ 203200 h 1364343"/>
                      <a:gd name="connsiteX2" fmla="*/ 296394 w 507298"/>
                      <a:gd name="connsiteY2" fmla="*/ 441339 h 1364343"/>
                      <a:gd name="connsiteX3" fmla="*/ 214388 w 507298"/>
                      <a:gd name="connsiteY3" fmla="*/ 548295 h 1364343"/>
                      <a:gd name="connsiteX4" fmla="*/ 161374 w 507298"/>
                      <a:gd name="connsiteY4" fmla="*/ 659919 h 1364343"/>
                      <a:gd name="connsiteX5" fmla="*/ 1666 w 507298"/>
                      <a:gd name="connsiteY5" fmla="*/ 785822 h 1364343"/>
                      <a:gd name="connsiteX6" fmla="*/ 87362 w 507298"/>
                      <a:gd name="connsiteY6" fmla="*/ 861699 h 1364343"/>
                      <a:gd name="connsiteX7" fmla="*/ 236261 w 507298"/>
                      <a:gd name="connsiteY7" fmla="*/ 982239 h 1364343"/>
                      <a:gd name="connsiteX8" fmla="*/ 427470 w 507298"/>
                      <a:gd name="connsiteY8" fmla="*/ 1168400 h 1364343"/>
                      <a:gd name="connsiteX9" fmla="*/ 507298 w 507298"/>
                      <a:gd name="connsiteY9" fmla="*/ 1364343 h 1364343"/>
                      <a:gd name="connsiteX0" fmla="*/ 420097 w 420097"/>
                      <a:gd name="connsiteY0" fmla="*/ 0 h 1364343"/>
                      <a:gd name="connsiteX1" fmla="*/ 347526 w 420097"/>
                      <a:gd name="connsiteY1" fmla="*/ 203200 h 1364343"/>
                      <a:gd name="connsiteX2" fmla="*/ 209193 w 420097"/>
                      <a:gd name="connsiteY2" fmla="*/ 441339 h 1364343"/>
                      <a:gd name="connsiteX3" fmla="*/ 127187 w 420097"/>
                      <a:gd name="connsiteY3" fmla="*/ 548295 h 1364343"/>
                      <a:gd name="connsiteX4" fmla="*/ 74173 w 420097"/>
                      <a:gd name="connsiteY4" fmla="*/ 659919 h 1364343"/>
                      <a:gd name="connsiteX5" fmla="*/ 119234 w 420097"/>
                      <a:gd name="connsiteY5" fmla="*/ 801710 h 1364343"/>
                      <a:gd name="connsiteX6" fmla="*/ 161 w 420097"/>
                      <a:gd name="connsiteY6" fmla="*/ 861699 h 1364343"/>
                      <a:gd name="connsiteX7" fmla="*/ 149060 w 420097"/>
                      <a:gd name="connsiteY7" fmla="*/ 982239 h 1364343"/>
                      <a:gd name="connsiteX8" fmla="*/ 340269 w 420097"/>
                      <a:gd name="connsiteY8" fmla="*/ 1168400 h 1364343"/>
                      <a:gd name="connsiteX9" fmla="*/ 420097 w 420097"/>
                      <a:gd name="connsiteY9" fmla="*/ 1364343 h 1364343"/>
                      <a:gd name="connsiteX0" fmla="*/ 345962 w 345962"/>
                      <a:gd name="connsiteY0" fmla="*/ 0 h 1364343"/>
                      <a:gd name="connsiteX1" fmla="*/ 273391 w 345962"/>
                      <a:gd name="connsiteY1" fmla="*/ 203200 h 1364343"/>
                      <a:gd name="connsiteX2" fmla="*/ 135058 w 345962"/>
                      <a:gd name="connsiteY2" fmla="*/ 441339 h 1364343"/>
                      <a:gd name="connsiteX3" fmla="*/ 53052 w 345962"/>
                      <a:gd name="connsiteY3" fmla="*/ 548295 h 1364343"/>
                      <a:gd name="connsiteX4" fmla="*/ 38 w 345962"/>
                      <a:gd name="connsiteY4" fmla="*/ 659919 h 1364343"/>
                      <a:gd name="connsiteX5" fmla="*/ 45099 w 345962"/>
                      <a:gd name="connsiteY5" fmla="*/ 801710 h 1364343"/>
                      <a:gd name="connsiteX6" fmla="*/ 74925 w 345962"/>
                      <a:gd name="connsiteY6" fmla="*/ 982239 h 1364343"/>
                      <a:gd name="connsiteX7" fmla="*/ 266134 w 345962"/>
                      <a:gd name="connsiteY7" fmla="*/ 1168400 h 1364343"/>
                      <a:gd name="connsiteX8" fmla="*/ 345962 w 345962"/>
                      <a:gd name="connsiteY8" fmla="*/ 1364343 h 1364343"/>
                      <a:gd name="connsiteX0" fmla="*/ 345962 w 345962"/>
                      <a:gd name="connsiteY0" fmla="*/ 0 h 1364343"/>
                      <a:gd name="connsiteX1" fmla="*/ 273391 w 345962"/>
                      <a:gd name="connsiteY1" fmla="*/ 203200 h 1364343"/>
                      <a:gd name="connsiteX2" fmla="*/ 135058 w 345962"/>
                      <a:gd name="connsiteY2" fmla="*/ 441339 h 1364343"/>
                      <a:gd name="connsiteX3" fmla="*/ 53052 w 345962"/>
                      <a:gd name="connsiteY3" fmla="*/ 548295 h 1364343"/>
                      <a:gd name="connsiteX4" fmla="*/ 38 w 345962"/>
                      <a:gd name="connsiteY4" fmla="*/ 659919 h 1364343"/>
                      <a:gd name="connsiteX5" fmla="*/ 45099 w 345962"/>
                      <a:gd name="connsiteY5" fmla="*/ 801710 h 1364343"/>
                      <a:gd name="connsiteX6" fmla="*/ 74925 w 345962"/>
                      <a:gd name="connsiteY6" fmla="*/ 982239 h 1364343"/>
                      <a:gd name="connsiteX7" fmla="*/ 282022 w 345962"/>
                      <a:gd name="connsiteY7" fmla="*/ 1157809 h 1364343"/>
                      <a:gd name="connsiteX8" fmla="*/ 345962 w 345962"/>
                      <a:gd name="connsiteY8" fmla="*/ 1364343 h 1364343"/>
                      <a:gd name="connsiteX0" fmla="*/ 345979 w 345979"/>
                      <a:gd name="connsiteY0" fmla="*/ 0 h 1364343"/>
                      <a:gd name="connsiteX1" fmla="*/ 273408 w 345979"/>
                      <a:gd name="connsiteY1" fmla="*/ 203200 h 1364343"/>
                      <a:gd name="connsiteX2" fmla="*/ 135075 w 345979"/>
                      <a:gd name="connsiteY2" fmla="*/ 441339 h 1364343"/>
                      <a:gd name="connsiteX3" fmla="*/ 53069 w 345979"/>
                      <a:gd name="connsiteY3" fmla="*/ 548295 h 1364343"/>
                      <a:gd name="connsiteX4" fmla="*/ 55 w 345979"/>
                      <a:gd name="connsiteY4" fmla="*/ 659919 h 1364343"/>
                      <a:gd name="connsiteX5" fmla="*/ 45116 w 345979"/>
                      <a:gd name="connsiteY5" fmla="*/ 801710 h 1364343"/>
                      <a:gd name="connsiteX6" fmla="*/ 143787 w 345979"/>
                      <a:gd name="connsiteY6" fmla="*/ 936342 h 1364343"/>
                      <a:gd name="connsiteX7" fmla="*/ 282039 w 345979"/>
                      <a:gd name="connsiteY7" fmla="*/ 1157809 h 1364343"/>
                      <a:gd name="connsiteX8" fmla="*/ 345979 w 345979"/>
                      <a:gd name="connsiteY8" fmla="*/ 1364343 h 1364343"/>
                      <a:gd name="connsiteX0" fmla="*/ 345979 w 345979"/>
                      <a:gd name="connsiteY0" fmla="*/ 0 h 1364343"/>
                      <a:gd name="connsiteX1" fmla="*/ 273408 w 345979"/>
                      <a:gd name="connsiteY1" fmla="*/ 203200 h 1364343"/>
                      <a:gd name="connsiteX2" fmla="*/ 135075 w 345979"/>
                      <a:gd name="connsiteY2" fmla="*/ 441339 h 1364343"/>
                      <a:gd name="connsiteX3" fmla="*/ 53069 w 345979"/>
                      <a:gd name="connsiteY3" fmla="*/ 548295 h 1364343"/>
                      <a:gd name="connsiteX4" fmla="*/ 55 w 345979"/>
                      <a:gd name="connsiteY4" fmla="*/ 659919 h 1364343"/>
                      <a:gd name="connsiteX5" fmla="*/ 45116 w 345979"/>
                      <a:gd name="connsiteY5" fmla="*/ 801710 h 1364343"/>
                      <a:gd name="connsiteX6" fmla="*/ 143787 w 345979"/>
                      <a:gd name="connsiteY6" fmla="*/ 936342 h 1364343"/>
                      <a:gd name="connsiteX7" fmla="*/ 282039 w 345979"/>
                      <a:gd name="connsiteY7" fmla="*/ 1157809 h 1364343"/>
                      <a:gd name="connsiteX8" fmla="*/ 345979 w 345979"/>
                      <a:gd name="connsiteY8" fmla="*/ 1364343 h 1364343"/>
                      <a:gd name="connsiteX0" fmla="*/ 345979 w 345979"/>
                      <a:gd name="connsiteY0" fmla="*/ 0 h 1364343"/>
                      <a:gd name="connsiteX1" fmla="*/ 273408 w 345979"/>
                      <a:gd name="connsiteY1" fmla="*/ 203200 h 1364343"/>
                      <a:gd name="connsiteX2" fmla="*/ 158023 w 345979"/>
                      <a:gd name="connsiteY2" fmla="*/ 411330 h 1364343"/>
                      <a:gd name="connsiteX3" fmla="*/ 53069 w 345979"/>
                      <a:gd name="connsiteY3" fmla="*/ 548295 h 1364343"/>
                      <a:gd name="connsiteX4" fmla="*/ 55 w 345979"/>
                      <a:gd name="connsiteY4" fmla="*/ 659919 h 1364343"/>
                      <a:gd name="connsiteX5" fmla="*/ 45116 w 345979"/>
                      <a:gd name="connsiteY5" fmla="*/ 801710 h 1364343"/>
                      <a:gd name="connsiteX6" fmla="*/ 143787 w 345979"/>
                      <a:gd name="connsiteY6" fmla="*/ 936342 h 1364343"/>
                      <a:gd name="connsiteX7" fmla="*/ 282039 w 345979"/>
                      <a:gd name="connsiteY7" fmla="*/ 1157809 h 1364343"/>
                      <a:gd name="connsiteX8" fmla="*/ 345979 w 345979"/>
                      <a:gd name="connsiteY8" fmla="*/ 1364343 h 1364343"/>
                      <a:gd name="connsiteX0" fmla="*/ 345979 w 345979"/>
                      <a:gd name="connsiteY0" fmla="*/ 0 h 1364343"/>
                      <a:gd name="connsiteX1" fmla="*/ 284000 w 345979"/>
                      <a:gd name="connsiteY1" fmla="*/ 224383 h 1364343"/>
                      <a:gd name="connsiteX2" fmla="*/ 158023 w 345979"/>
                      <a:gd name="connsiteY2" fmla="*/ 411330 h 1364343"/>
                      <a:gd name="connsiteX3" fmla="*/ 53069 w 345979"/>
                      <a:gd name="connsiteY3" fmla="*/ 548295 h 1364343"/>
                      <a:gd name="connsiteX4" fmla="*/ 55 w 345979"/>
                      <a:gd name="connsiteY4" fmla="*/ 659919 h 1364343"/>
                      <a:gd name="connsiteX5" fmla="*/ 45116 w 345979"/>
                      <a:gd name="connsiteY5" fmla="*/ 801710 h 1364343"/>
                      <a:gd name="connsiteX6" fmla="*/ 143787 w 345979"/>
                      <a:gd name="connsiteY6" fmla="*/ 936342 h 1364343"/>
                      <a:gd name="connsiteX7" fmla="*/ 282039 w 345979"/>
                      <a:gd name="connsiteY7" fmla="*/ 1157809 h 1364343"/>
                      <a:gd name="connsiteX8" fmla="*/ 345979 w 345979"/>
                      <a:gd name="connsiteY8" fmla="*/ 1364343 h 1364343"/>
                      <a:gd name="connsiteX0" fmla="*/ 346991 w 346991"/>
                      <a:gd name="connsiteY0" fmla="*/ 0 h 1364343"/>
                      <a:gd name="connsiteX1" fmla="*/ 285012 w 346991"/>
                      <a:gd name="connsiteY1" fmla="*/ 224383 h 1364343"/>
                      <a:gd name="connsiteX2" fmla="*/ 159035 w 346991"/>
                      <a:gd name="connsiteY2" fmla="*/ 411330 h 1364343"/>
                      <a:gd name="connsiteX3" fmla="*/ 87620 w 346991"/>
                      <a:gd name="connsiteY3" fmla="*/ 505929 h 1364343"/>
                      <a:gd name="connsiteX4" fmla="*/ 1067 w 346991"/>
                      <a:gd name="connsiteY4" fmla="*/ 659919 h 1364343"/>
                      <a:gd name="connsiteX5" fmla="*/ 46128 w 346991"/>
                      <a:gd name="connsiteY5" fmla="*/ 801710 h 1364343"/>
                      <a:gd name="connsiteX6" fmla="*/ 144799 w 346991"/>
                      <a:gd name="connsiteY6" fmla="*/ 936342 h 1364343"/>
                      <a:gd name="connsiteX7" fmla="*/ 283051 w 346991"/>
                      <a:gd name="connsiteY7" fmla="*/ 1157809 h 1364343"/>
                      <a:gd name="connsiteX8" fmla="*/ 346991 w 346991"/>
                      <a:gd name="connsiteY8" fmla="*/ 1364343 h 1364343"/>
                      <a:gd name="connsiteX0" fmla="*/ 350811 w 350811"/>
                      <a:gd name="connsiteY0" fmla="*/ 0 h 1364343"/>
                      <a:gd name="connsiteX1" fmla="*/ 288832 w 350811"/>
                      <a:gd name="connsiteY1" fmla="*/ 224383 h 1364343"/>
                      <a:gd name="connsiteX2" fmla="*/ 162855 w 350811"/>
                      <a:gd name="connsiteY2" fmla="*/ 411330 h 1364343"/>
                      <a:gd name="connsiteX3" fmla="*/ 4887 w 350811"/>
                      <a:gd name="connsiteY3" fmla="*/ 659919 h 1364343"/>
                      <a:gd name="connsiteX4" fmla="*/ 49948 w 350811"/>
                      <a:gd name="connsiteY4" fmla="*/ 801710 h 1364343"/>
                      <a:gd name="connsiteX5" fmla="*/ 148619 w 350811"/>
                      <a:gd name="connsiteY5" fmla="*/ 936342 h 1364343"/>
                      <a:gd name="connsiteX6" fmla="*/ 286871 w 350811"/>
                      <a:gd name="connsiteY6" fmla="*/ 1157809 h 1364343"/>
                      <a:gd name="connsiteX7" fmla="*/ 350811 w 350811"/>
                      <a:gd name="connsiteY7" fmla="*/ 1364343 h 1364343"/>
                      <a:gd name="connsiteX0" fmla="*/ 345966 w 345966"/>
                      <a:gd name="connsiteY0" fmla="*/ 0 h 1364343"/>
                      <a:gd name="connsiteX1" fmla="*/ 283987 w 345966"/>
                      <a:gd name="connsiteY1" fmla="*/ 224383 h 1364343"/>
                      <a:gd name="connsiteX2" fmla="*/ 158010 w 345966"/>
                      <a:gd name="connsiteY2" fmla="*/ 411330 h 1364343"/>
                      <a:gd name="connsiteX3" fmla="*/ 42 w 345966"/>
                      <a:gd name="connsiteY3" fmla="*/ 659919 h 1364343"/>
                      <a:gd name="connsiteX4" fmla="*/ 143774 w 345966"/>
                      <a:gd name="connsiteY4" fmla="*/ 936342 h 1364343"/>
                      <a:gd name="connsiteX5" fmla="*/ 282026 w 345966"/>
                      <a:gd name="connsiteY5" fmla="*/ 1157809 h 1364343"/>
                      <a:gd name="connsiteX6" fmla="*/ 345966 w 345966"/>
                      <a:gd name="connsiteY6" fmla="*/ 1364343 h 1364343"/>
                      <a:gd name="connsiteX0" fmla="*/ 342438 w 342438"/>
                      <a:gd name="connsiteY0" fmla="*/ 0 h 1364343"/>
                      <a:gd name="connsiteX1" fmla="*/ 280459 w 342438"/>
                      <a:gd name="connsiteY1" fmla="*/ 224383 h 1364343"/>
                      <a:gd name="connsiteX2" fmla="*/ 154482 w 342438"/>
                      <a:gd name="connsiteY2" fmla="*/ 411330 h 1364343"/>
                      <a:gd name="connsiteX3" fmla="*/ 44 w 342438"/>
                      <a:gd name="connsiteY3" fmla="*/ 661684 h 1364343"/>
                      <a:gd name="connsiteX4" fmla="*/ 140246 w 342438"/>
                      <a:gd name="connsiteY4" fmla="*/ 936342 h 1364343"/>
                      <a:gd name="connsiteX5" fmla="*/ 278498 w 342438"/>
                      <a:gd name="connsiteY5" fmla="*/ 1157809 h 1364343"/>
                      <a:gd name="connsiteX6" fmla="*/ 342438 w 342438"/>
                      <a:gd name="connsiteY6" fmla="*/ 1364343 h 1364343"/>
                      <a:gd name="connsiteX0" fmla="*/ 342438 w 342438"/>
                      <a:gd name="connsiteY0" fmla="*/ 0 h 1364343"/>
                      <a:gd name="connsiteX1" fmla="*/ 280459 w 342438"/>
                      <a:gd name="connsiteY1" fmla="*/ 224383 h 1364343"/>
                      <a:gd name="connsiteX2" fmla="*/ 154482 w 342438"/>
                      <a:gd name="connsiteY2" fmla="*/ 411330 h 1364343"/>
                      <a:gd name="connsiteX3" fmla="*/ 44 w 342438"/>
                      <a:gd name="connsiteY3" fmla="*/ 661684 h 1364343"/>
                      <a:gd name="connsiteX4" fmla="*/ 140246 w 342438"/>
                      <a:gd name="connsiteY4" fmla="*/ 936342 h 1364343"/>
                      <a:gd name="connsiteX5" fmla="*/ 278498 w 342438"/>
                      <a:gd name="connsiteY5" fmla="*/ 1157809 h 1364343"/>
                      <a:gd name="connsiteX6" fmla="*/ 342438 w 342438"/>
                      <a:gd name="connsiteY6" fmla="*/ 1364343 h 1364343"/>
                      <a:gd name="connsiteX0" fmla="*/ 342438 w 342438"/>
                      <a:gd name="connsiteY0" fmla="*/ 0 h 1364343"/>
                      <a:gd name="connsiteX1" fmla="*/ 280459 w 342438"/>
                      <a:gd name="connsiteY1" fmla="*/ 224383 h 1364343"/>
                      <a:gd name="connsiteX2" fmla="*/ 154482 w 342438"/>
                      <a:gd name="connsiteY2" fmla="*/ 411330 h 1364343"/>
                      <a:gd name="connsiteX3" fmla="*/ 44 w 342438"/>
                      <a:gd name="connsiteY3" fmla="*/ 661684 h 1364343"/>
                      <a:gd name="connsiteX4" fmla="*/ 140246 w 342438"/>
                      <a:gd name="connsiteY4" fmla="*/ 936342 h 1364343"/>
                      <a:gd name="connsiteX5" fmla="*/ 278498 w 342438"/>
                      <a:gd name="connsiteY5" fmla="*/ 1157809 h 1364343"/>
                      <a:gd name="connsiteX6" fmla="*/ 342438 w 342438"/>
                      <a:gd name="connsiteY6" fmla="*/ 1364343 h 1364343"/>
                      <a:gd name="connsiteX0" fmla="*/ 342438 w 342438"/>
                      <a:gd name="connsiteY0" fmla="*/ 0 h 1389056"/>
                      <a:gd name="connsiteX1" fmla="*/ 280459 w 342438"/>
                      <a:gd name="connsiteY1" fmla="*/ 224383 h 1389056"/>
                      <a:gd name="connsiteX2" fmla="*/ 154482 w 342438"/>
                      <a:gd name="connsiteY2" fmla="*/ 411330 h 1389056"/>
                      <a:gd name="connsiteX3" fmla="*/ 44 w 342438"/>
                      <a:gd name="connsiteY3" fmla="*/ 661684 h 1389056"/>
                      <a:gd name="connsiteX4" fmla="*/ 140246 w 342438"/>
                      <a:gd name="connsiteY4" fmla="*/ 936342 h 1389056"/>
                      <a:gd name="connsiteX5" fmla="*/ 278498 w 342438"/>
                      <a:gd name="connsiteY5" fmla="*/ 1157809 h 1389056"/>
                      <a:gd name="connsiteX6" fmla="*/ 338907 w 342438"/>
                      <a:gd name="connsiteY6" fmla="*/ 1389056 h 1389056"/>
                      <a:gd name="connsiteX0" fmla="*/ 202878 w 202878"/>
                      <a:gd name="connsiteY0" fmla="*/ 0 h 1389056"/>
                      <a:gd name="connsiteX1" fmla="*/ 140899 w 202878"/>
                      <a:gd name="connsiteY1" fmla="*/ 224383 h 1389056"/>
                      <a:gd name="connsiteX2" fmla="*/ 14922 w 202878"/>
                      <a:gd name="connsiteY2" fmla="*/ 411330 h 1389056"/>
                      <a:gd name="connsiteX3" fmla="*/ 82906 w 202878"/>
                      <a:gd name="connsiteY3" fmla="*/ 681102 h 1389056"/>
                      <a:gd name="connsiteX4" fmla="*/ 686 w 202878"/>
                      <a:gd name="connsiteY4" fmla="*/ 936342 h 1389056"/>
                      <a:gd name="connsiteX5" fmla="*/ 138938 w 202878"/>
                      <a:gd name="connsiteY5" fmla="*/ 1157809 h 1389056"/>
                      <a:gd name="connsiteX6" fmla="*/ 199347 w 202878"/>
                      <a:gd name="connsiteY6" fmla="*/ 1389056 h 1389056"/>
                      <a:gd name="connsiteX0" fmla="*/ 203064 w 203064"/>
                      <a:gd name="connsiteY0" fmla="*/ 0 h 1389056"/>
                      <a:gd name="connsiteX1" fmla="*/ 141085 w 203064"/>
                      <a:gd name="connsiteY1" fmla="*/ 224383 h 1389056"/>
                      <a:gd name="connsiteX2" fmla="*/ 83092 w 203064"/>
                      <a:gd name="connsiteY2" fmla="*/ 681102 h 1389056"/>
                      <a:gd name="connsiteX3" fmla="*/ 872 w 203064"/>
                      <a:gd name="connsiteY3" fmla="*/ 936342 h 1389056"/>
                      <a:gd name="connsiteX4" fmla="*/ 139124 w 203064"/>
                      <a:gd name="connsiteY4" fmla="*/ 1157809 h 1389056"/>
                      <a:gd name="connsiteX5" fmla="*/ 199533 w 203064"/>
                      <a:gd name="connsiteY5" fmla="*/ 1389056 h 1389056"/>
                      <a:gd name="connsiteX0" fmla="*/ 119975 w 119975"/>
                      <a:gd name="connsiteY0" fmla="*/ 0 h 1389056"/>
                      <a:gd name="connsiteX1" fmla="*/ 57996 w 119975"/>
                      <a:gd name="connsiteY1" fmla="*/ 224383 h 1389056"/>
                      <a:gd name="connsiteX2" fmla="*/ 3 w 119975"/>
                      <a:gd name="connsiteY2" fmla="*/ 681102 h 1389056"/>
                      <a:gd name="connsiteX3" fmla="*/ 56035 w 119975"/>
                      <a:gd name="connsiteY3" fmla="*/ 1157809 h 1389056"/>
                      <a:gd name="connsiteX4" fmla="*/ 116444 w 119975"/>
                      <a:gd name="connsiteY4" fmla="*/ 1389056 h 1389056"/>
                      <a:gd name="connsiteX0" fmla="*/ 120287 w 120287"/>
                      <a:gd name="connsiteY0" fmla="*/ 0 h 1389056"/>
                      <a:gd name="connsiteX1" fmla="*/ 58308 w 120287"/>
                      <a:gd name="connsiteY1" fmla="*/ 224383 h 1389056"/>
                      <a:gd name="connsiteX2" fmla="*/ 315 w 120287"/>
                      <a:gd name="connsiteY2" fmla="*/ 681102 h 1389056"/>
                      <a:gd name="connsiteX3" fmla="*/ 84591 w 120287"/>
                      <a:gd name="connsiteY3" fmla="*/ 1096026 h 1389056"/>
                      <a:gd name="connsiteX4" fmla="*/ 116756 w 120287"/>
                      <a:gd name="connsiteY4" fmla="*/ 1389056 h 1389056"/>
                      <a:gd name="connsiteX0" fmla="*/ 120287 w 120287"/>
                      <a:gd name="connsiteY0" fmla="*/ 0 h 1389056"/>
                      <a:gd name="connsiteX1" fmla="*/ 58308 w 120287"/>
                      <a:gd name="connsiteY1" fmla="*/ 224383 h 1389056"/>
                      <a:gd name="connsiteX2" fmla="*/ 315 w 120287"/>
                      <a:gd name="connsiteY2" fmla="*/ 681102 h 1389056"/>
                      <a:gd name="connsiteX3" fmla="*/ 84591 w 120287"/>
                      <a:gd name="connsiteY3" fmla="*/ 1096026 h 1389056"/>
                      <a:gd name="connsiteX4" fmla="*/ 116756 w 120287"/>
                      <a:gd name="connsiteY4" fmla="*/ 1389056 h 1389056"/>
                      <a:gd name="connsiteX0" fmla="*/ 120047 w 120047"/>
                      <a:gd name="connsiteY0" fmla="*/ 0 h 1389056"/>
                      <a:gd name="connsiteX1" fmla="*/ 58068 w 120047"/>
                      <a:gd name="connsiteY1" fmla="*/ 224383 h 1389056"/>
                      <a:gd name="connsiteX2" fmla="*/ 75 w 120047"/>
                      <a:gd name="connsiteY2" fmla="*/ 681102 h 1389056"/>
                      <a:gd name="connsiteX3" fmla="*/ 70229 w 120047"/>
                      <a:gd name="connsiteY3" fmla="*/ 1039538 h 1389056"/>
                      <a:gd name="connsiteX4" fmla="*/ 116516 w 120047"/>
                      <a:gd name="connsiteY4" fmla="*/ 1389056 h 1389056"/>
                      <a:gd name="connsiteX0" fmla="*/ 120047 w 120047"/>
                      <a:gd name="connsiteY0" fmla="*/ 0 h 1389056"/>
                      <a:gd name="connsiteX1" fmla="*/ 58068 w 120047"/>
                      <a:gd name="connsiteY1" fmla="*/ 224383 h 1389056"/>
                      <a:gd name="connsiteX2" fmla="*/ 75 w 120047"/>
                      <a:gd name="connsiteY2" fmla="*/ 681102 h 1389056"/>
                      <a:gd name="connsiteX3" fmla="*/ 70229 w 120047"/>
                      <a:gd name="connsiteY3" fmla="*/ 1039538 h 1389056"/>
                      <a:gd name="connsiteX4" fmla="*/ 116516 w 120047"/>
                      <a:gd name="connsiteY4" fmla="*/ 1389056 h 1389056"/>
                      <a:gd name="connsiteX0" fmla="*/ 120047 w 120047"/>
                      <a:gd name="connsiteY0" fmla="*/ 0 h 1389056"/>
                      <a:gd name="connsiteX1" fmla="*/ 58068 w 120047"/>
                      <a:gd name="connsiteY1" fmla="*/ 224383 h 1389056"/>
                      <a:gd name="connsiteX2" fmla="*/ 75 w 120047"/>
                      <a:gd name="connsiteY2" fmla="*/ 681102 h 1389056"/>
                      <a:gd name="connsiteX3" fmla="*/ 70229 w 120047"/>
                      <a:gd name="connsiteY3" fmla="*/ 1039538 h 1389056"/>
                      <a:gd name="connsiteX4" fmla="*/ 116516 w 120047"/>
                      <a:gd name="connsiteY4" fmla="*/ 1389056 h 1389056"/>
                      <a:gd name="connsiteX0" fmla="*/ 120101 w 120101"/>
                      <a:gd name="connsiteY0" fmla="*/ 0 h 1389056"/>
                      <a:gd name="connsiteX1" fmla="*/ 88131 w 120101"/>
                      <a:gd name="connsiteY1" fmla="*/ 252627 h 1389056"/>
                      <a:gd name="connsiteX2" fmla="*/ 129 w 120101"/>
                      <a:gd name="connsiteY2" fmla="*/ 681102 h 1389056"/>
                      <a:gd name="connsiteX3" fmla="*/ 70283 w 120101"/>
                      <a:gd name="connsiteY3" fmla="*/ 1039538 h 1389056"/>
                      <a:gd name="connsiteX4" fmla="*/ 116570 w 120101"/>
                      <a:gd name="connsiteY4" fmla="*/ 1389056 h 1389056"/>
                      <a:gd name="connsiteX0" fmla="*/ 121852 w 121852"/>
                      <a:gd name="connsiteY0" fmla="*/ 0 h 1389056"/>
                      <a:gd name="connsiteX1" fmla="*/ 89882 w 121852"/>
                      <a:gd name="connsiteY1" fmla="*/ 252627 h 1389056"/>
                      <a:gd name="connsiteX2" fmla="*/ 115 w 121852"/>
                      <a:gd name="connsiteY2" fmla="*/ 672275 h 1389056"/>
                      <a:gd name="connsiteX3" fmla="*/ 72034 w 121852"/>
                      <a:gd name="connsiteY3" fmla="*/ 1039538 h 1389056"/>
                      <a:gd name="connsiteX4" fmla="*/ 118321 w 121852"/>
                      <a:gd name="connsiteY4" fmla="*/ 1389056 h 1389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852" h="1389056">
                        <a:moveTo>
                          <a:pt x="121852" y="0"/>
                        </a:moveTo>
                        <a:cubicBezTo>
                          <a:pt x="117619" y="68943"/>
                          <a:pt x="110171" y="140581"/>
                          <a:pt x="89882" y="252627"/>
                        </a:cubicBezTo>
                        <a:cubicBezTo>
                          <a:pt x="69593" y="364673"/>
                          <a:pt x="3090" y="541123"/>
                          <a:pt x="115" y="672275"/>
                        </a:cubicBezTo>
                        <a:cubicBezTo>
                          <a:pt x="-2860" y="803427"/>
                          <a:pt x="52333" y="920075"/>
                          <a:pt x="72034" y="1039538"/>
                        </a:cubicBezTo>
                        <a:cubicBezTo>
                          <a:pt x="91735" y="1159002"/>
                          <a:pt x="103456" y="1233493"/>
                          <a:pt x="118321" y="1389056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  <a:headEnd type="stealt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31" name="Szabadkézi sokszög: alakzat 30">
                    <a:extLst>
                      <a:ext uri="{FF2B5EF4-FFF2-40B4-BE49-F238E27FC236}">
                        <a16:creationId xmlns:a16="http://schemas.microsoft.com/office/drawing/2014/main" id="{25E81989-8ADF-49E6-AD93-0C2AC49DB1C5}"/>
                      </a:ext>
                    </a:extLst>
                  </p:cNvPr>
                  <p:cNvSpPr/>
                  <p:nvPr/>
                </p:nvSpPr>
                <p:spPr>
                  <a:xfrm>
                    <a:off x="2497065" y="14717365"/>
                    <a:ext cx="834" cy="1383639"/>
                  </a:xfrm>
                  <a:custGeom>
                    <a:avLst/>
                    <a:gdLst>
                      <a:gd name="connsiteX0" fmla="*/ 791138 w 799039"/>
                      <a:gd name="connsiteY0" fmla="*/ 0 h 1391388"/>
                      <a:gd name="connsiteX1" fmla="*/ 718567 w 799039"/>
                      <a:gd name="connsiteY1" fmla="*/ 203200 h 1391388"/>
                      <a:gd name="connsiteX2" fmla="*/ 406510 w 799039"/>
                      <a:gd name="connsiteY2" fmla="*/ 391886 h 1391388"/>
                      <a:gd name="connsiteX3" fmla="*/ 174281 w 799039"/>
                      <a:gd name="connsiteY3" fmla="*/ 508000 h 1391388"/>
                      <a:gd name="connsiteX4" fmla="*/ 36396 w 799039"/>
                      <a:gd name="connsiteY4" fmla="*/ 595086 h 1391388"/>
                      <a:gd name="connsiteX5" fmla="*/ 110 w 799039"/>
                      <a:gd name="connsiteY5" fmla="*/ 660400 h 1391388"/>
                      <a:gd name="connsiteX6" fmla="*/ 43653 w 799039"/>
                      <a:gd name="connsiteY6" fmla="*/ 769257 h 1391388"/>
                      <a:gd name="connsiteX7" fmla="*/ 246853 w 799039"/>
                      <a:gd name="connsiteY7" fmla="*/ 892629 h 1391388"/>
                      <a:gd name="connsiteX8" fmla="*/ 493596 w 799039"/>
                      <a:gd name="connsiteY8" fmla="*/ 1008743 h 1391388"/>
                      <a:gd name="connsiteX9" fmla="*/ 711310 w 799039"/>
                      <a:gd name="connsiteY9" fmla="*/ 1168400 h 1391388"/>
                      <a:gd name="connsiteX10" fmla="*/ 776624 w 799039"/>
                      <a:gd name="connsiteY10" fmla="*/ 1277257 h 1391388"/>
                      <a:gd name="connsiteX11" fmla="*/ 798396 w 799039"/>
                      <a:gd name="connsiteY11" fmla="*/ 1386114 h 1391388"/>
                      <a:gd name="connsiteX12" fmla="*/ 791138 w 799039"/>
                      <a:gd name="connsiteY12" fmla="*/ 1364343 h 1391388"/>
                      <a:gd name="connsiteX0" fmla="*/ 797726 w 805627"/>
                      <a:gd name="connsiteY0" fmla="*/ 0 h 1391388"/>
                      <a:gd name="connsiteX1" fmla="*/ 725155 w 805627"/>
                      <a:gd name="connsiteY1" fmla="*/ 203200 h 1391388"/>
                      <a:gd name="connsiteX2" fmla="*/ 413098 w 805627"/>
                      <a:gd name="connsiteY2" fmla="*/ 391886 h 1391388"/>
                      <a:gd name="connsiteX3" fmla="*/ 180869 w 805627"/>
                      <a:gd name="connsiteY3" fmla="*/ 508000 h 1391388"/>
                      <a:gd name="connsiteX4" fmla="*/ 42984 w 805627"/>
                      <a:gd name="connsiteY4" fmla="*/ 595086 h 1391388"/>
                      <a:gd name="connsiteX5" fmla="*/ 72 w 805627"/>
                      <a:gd name="connsiteY5" fmla="*/ 676965 h 1391388"/>
                      <a:gd name="connsiteX6" fmla="*/ 50241 w 805627"/>
                      <a:gd name="connsiteY6" fmla="*/ 769257 h 1391388"/>
                      <a:gd name="connsiteX7" fmla="*/ 253441 w 805627"/>
                      <a:gd name="connsiteY7" fmla="*/ 892629 h 1391388"/>
                      <a:gd name="connsiteX8" fmla="*/ 500184 w 805627"/>
                      <a:gd name="connsiteY8" fmla="*/ 1008743 h 1391388"/>
                      <a:gd name="connsiteX9" fmla="*/ 717898 w 805627"/>
                      <a:gd name="connsiteY9" fmla="*/ 1168400 h 1391388"/>
                      <a:gd name="connsiteX10" fmla="*/ 783212 w 805627"/>
                      <a:gd name="connsiteY10" fmla="*/ 1277257 h 1391388"/>
                      <a:gd name="connsiteX11" fmla="*/ 804984 w 805627"/>
                      <a:gd name="connsiteY11" fmla="*/ 1386114 h 1391388"/>
                      <a:gd name="connsiteX12" fmla="*/ 797726 w 805627"/>
                      <a:gd name="connsiteY12" fmla="*/ 1364343 h 1391388"/>
                      <a:gd name="connsiteX0" fmla="*/ 797726 w 805627"/>
                      <a:gd name="connsiteY0" fmla="*/ 0 h 1391388"/>
                      <a:gd name="connsiteX1" fmla="*/ 725155 w 805627"/>
                      <a:gd name="connsiteY1" fmla="*/ 203200 h 1391388"/>
                      <a:gd name="connsiteX2" fmla="*/ 413098 w 805627"/>
                      <a:gd name="connsiteY2" fmla="*/ 391886 h 1391388"/>
                      <a:gd name="connsiteX3" fmla="*/ 180869 w 805627"/>
                      <a:gd name="connsiteY3" fmla="*/ 508000 h 1391388"/>
                      <a:gd name="connsiteX4" fmla="*/ 42984 w 805627"/>
                      <a:gd name="connsiteY4" fmla="*/ 581834 h 1391388"/>
                      <a:gd name="connsiteX5" fmla="*/ 72 w 805627"/>
                      <a:gd name="connsiteY5" fmla="*/ 676965 h 1391388"/>
                      <a:gd name="connsiteX6" fmla="*/ 50241 w 805627"/>
                      <a:gd name="connsiteY6" fmla="*/ 769257 h 1391388"/>
                      <a:gd name="connsiteX7" fmla="*/ 253441 w 805627"/>
                      <a:gd name="connsiteY7" fmla="*/ 892629 h 1391388"/>
                      <a:gd name="connsiteX8" fmla="*/ 500184 w 805627"/>
                      <a:gd name="connsiteY8" fmla="*/ 1008743 h 1391388"/>
                      <a:gd name="connsiteX9" fmla="*/ 717898 w 805627"/>
                      <a:gd name="connsiteY9" fmla="*/ 1168400 h 1391388"/>
                      <a:gd name="connsiteX10" fmla="*/ 783212 w 805627"/>
                      <a:gd name="connsiteY10" fmla="*/ 1277257 h 1391388"/>
                      <a:gd name="connsiteX11" fmla="*/ 804984 w 805627"/>
                      <a:gd name="connsiteY11" fmla="*/ 1386114 h 1391388"/>
                      <a:gd name="connsiteX12" fmla="*/ 797726 w 805627"/>
                      <a:gd name="connsiteY12" fmla="*/ 1364343 h 1391388"/>
                      <a:gd name="connsiteX0" fmla="*/ 797726 w 805627"/>
                      <a:gd name="connsiteY0" fmla="*/ 0 h 1391388"/>
                      <a:gd name="connsiteX1" fmla="*/ 725155 w 805627"/>
                      <a:gd name="connsiteY1" fmla="*/ 203200 h 1391388"/>
                      <a:gd name="connsiteX2" fmla="*/ 413098 w 805627"/>
                      <a:gd name="connsiteY2" fmla="*/ 391886 h 1391388"/>
                      <a:gd name="connsiteX3" fmla="*/ 180869 w 805627"/>
                      <a:gd name="connsiteY3" fmla="*/ 508000 h 1391388"/>
                      <a:gd name="connsiteX4" fmla="*/ 42984 w 805627"/>
                      <a:gd name="connsiteY4" fmla="*/ 581834 h 1391388"/>
                      <a:gd name="connsiteX5" fmla="*/ 72 w 805627"/>
                      <a:gd name="connsiteY5" fmla="*/ 663713 h 1391388"/>
                      <a:gd name="connsiteX6" fmla="*/ 50241 w 805627"/>
                      <a:gd name="connsiteY6" fmla="*/ 769257 h 1391388"/>
                      <a:gd name="connsiteX7" fmla="*/ 253441 w 805627"/>
                      <a:gd name="connsiteY7" fmla="*/ 892629 h 1391388"/>
                      <a:gd name="connsiteX8" fmla="*/ 500184 w 805627"/>
                      <a:gd name="connsiteY8" fmla="*/ 1008743 h 1391388"/>
                      <a:gd name="connsiteX9" fmla="*/ 717898 w 805627"/>
                      <a:gd name="connsiteY9" fmla="*/ 1168400 h 1391388"/>
                      <a:gd name="connsiteX10" fmla="*/ 783212 w 805627"/>
                      <a:gd name="connsiteY10" fmla="*/ 1277257 h 1391388"/>
                      <a:gd name="connsiteX11" fmla="*/ 804984 w 805627"/>
                      <a:gd name="connsiteY11" fmla="*/ 1386114 h 1391388"/>
                      <a:gd name="connsiteX12" fmla="*/ 797726 w 805627"/>
                      <a:gd name="connsiteY12" fmla="*/ 1364343 h 1391388"/>
                      <a:gd name="connsiteX0" fmla="*/ 798495 w 806396"/>
                      <a:gd name="connsiteY0" fmla="*/ 0 h 1391388"/>
                      <a:gd name="connsiteX1" fmla="*/ 725924 w 806396"/>
                      <a:gd name="connsiteY1" fmla="*/ 203200 h 1391388"/>
                      <a:gd name="connsiteX2" fmla="*/ 413867 w 806396"/>
                      <a:gd name="connsiteY2" fmla="*/ 391886 h 1391388"/>
                      <a:gd name="connsiteX3" fmla="*/ 181638 w 806396"/>
                      <a:gd name="connsiteY3" fmla="*/ 508000 h 1391388"/>
                      <a:gd name="connsiteX4" fmla="*/ 43753 w 806396"/>
                      <a:gd name="connsiteY4" fmla="*/ 581834 h 1391388"/>
                      <a:gd name="connsiteX5" fmla="*/ 841 w 806396"/>
                      <a:gd name="connsiteY5" fmla="*/ 663713 h 1391388"/>
                      <a:gd name="connsiteX6" fmla="*/ 51010 w 806396"/>
                      <a:gd name="connsiteY6" fmla="*/ 769257 h 1391388"/>
                      <a:gd name="connsiteX7" fmla="*/ 254210 w 806396"/>
                      <a:gd name="connsiteY7" fmla="*/ 892629 h 1391388"/>
                      <a:gd name="connsiteX8" fmla="*/ 500953 w 806396"/>
                      <a:gd name="connsiteY8" fmla="*/ 1008743 h 1391388"/>
                      <a:gd name="connsiteX9" fmla="*/ 718667 w 806396"/>
                      <a:gd name="connsiteY9" fmla="*/ 1168400 h 1391388"/>
                      <a:gd name="connsiteX10" fmla="*/ 783981 w 806396"/>
                      <a:gd name="connsiteY10" fmla="*/ 1277257 h 1391388"/>
                      <a:gd name="connsiteX11" fmla="*/ 805753 w 806396"/>
                      <a:gd name="connsiteY11" fmla="*/ 1386114 h 1391388"/>
                      <a:gd name="connsiteX12" fmla="*/ 798495 w 806396"/>
                      <a:gd name="connsiteY12" fmla="*/ 1364343 h 1391388"/>
                      <a:gd name="connsiteX0" fmla="*/ 816398 w 824299"/>
                      <a:gd name="connsiteY0" fmla="*/ 0 h 1391388"/>
                      <a:gd name="connsiteX1" fmla="*/ 743827 w 824299"/>
                      <a:gd name="connsiteY1" fmla="*/ 203200 h 1391388"/>
                      <a:gd name="connsiteX2" fmla="*/ 431770 w 824299"/>
                      <a:gd name="connsiteY2" fmla="*/ 391886 h 1391388"/>
                      <a:gd name="connsiteX3" fmla="*/ 199541 w 824299"/>
                      <a:gd name="connsiteY3" fmla="*/ 508000 h 1391388"/>
                      <a:gd name="connsiteX4" fmla="*/ 61656 w 824299"/>
                      <a:gd name="connsiteY4" fmla="*/ 581834 h 1391388"/>
                      <a:gd name="connsiteX5" fmla="*/ 35 w 824299"/>
                      <a:gd name="connsiteY5" fmla="*/ 670729 h 1391388"/>
                      <a:gd name="connsiteX6" fmla="*/ 68913 w 824299"/>
                      <a:gd name="connsiteY6" fmla="*/ 769257 h 1391388"/>
                      <a:gd name="connsiteX7" fmla="*/ 272113 w 824299"/>
                      <a:gd name="connsiteY7" fmla="*/ 892629 h 1391388"/>
                      <a:gd name="connsiteX8" fmla="*/ 518856 w 824299"/>
                      <a:gd name="connsiteY8" fmla="*/ 1008743 h 1391388"/>
                      <a:gd name="connsiteX9" fmla="*/ 736570 w 824299"/>
                      <a:gd name="connsiteY9" fmla="*/ 1168400 h 1391388"/>
                      <a:gd name="connsiteX10" fmla="*/ 801884 w 824299"/>
                      <a:gd name="connsiteY10" fmla="*/ 1277257 h 1391388"/>
                      <a:gd name="connsiteX11" fmla="*/ 823656 w 824299"/>
                      <a:gd name="connsiteY11" fmla="*/ 1386114 h 1391388"/>
                      <a:gd name="connsiteX12" fmla="*/ 816398 w 824299"/>
                      <a:gd name="connsiteY12" fmla="*/ 1364343 h 1391388"/>
                      <a:gd name="connsiteX0" fmla="*/ 816398 w 824299"/>
                      <a:gd name="connsiteY0" fmla="*/ 0 h 1391388"/>
                      <a:gd name="connsiteX1" fmla="*/ 743827 w 824299"/>
                      <a:gd name="connsiteY1" fmla="*/ 203200 h 1391388"/>
                      <a:gd name="connsiteX2" fmla="*/ 431770 w 824299"/>
                      <a:gd name="connsiteY2" fmla="*/ 391886 h 1391388"/>
                      <a:gd name="connsiteX3" fmla="*/ 199541 w 824299"/>
                      <a:gd name="connsiteY3" fmla="*/ 508000 h 1391388"/>
                      <a:gd name="connsiteX4" fmla="*/ 61656 w 824299"/>
                      <a:gd name="connsiteY4" fmla="*/ 581834 h 1391388"/>
                      <a:gd name="connsiteX5" fmla="*/ 35 w 824299"/>
                      <a:gd name="connsiteY5" fmla="*/ 670729 h 1391388"/>
                      <a:gd name="connsiteX6" fmla="*/ 68913 w 824299"/>
                      <a:gd name="connsiteY6" fmla="*/ 769257 h 1391388"/>
                      <a:gd name="connsiteX7" fmla="*/ 272113 w 824299"/>
                      <a:gd name="connsiteY7" fmla="*/ 892629 h 1391388"/>
                      <a:gd name="connsiteX8" fmla="*/ 518856 w 824299"/>
                      <a:gd name="connsiteY8" fmla="*/ 1008743 h 1391388"/>
                      <a:gd name="connsiteX9" fmla="*/ 736570 w 824299"/>
                      <a:gd name="connsiteY9" fmla="*/ 1168400 h 1391388"/>
                      <a:gd name="connsiteX10" fmla="*/ 801884 w 824299"/>
                      <a:gd name="connsiteY10" fmla="*/ 1277257 h 1391388"/>
                      <a:gd name="connsiteX11" fmla="*/ 823656 w 824299"/>
                      <a:gd name="connsiteY11" fmla="*/ 1386114 h 1391388"/>
                      <a:gd name="connsiteX12" fmla="*/ 816398 w 824299"/>
                      <a:gd name="connsiteY12" fmla="*/ 1364343 h 1391388"/>
                      <a:gd name="connsiteX0" fmla="*/ 816398 w 816398"/>
                      <a:gd name="connsiteY0" fmla="*/ 0 h 1364343"/>
                      <a:gd name="connsiteX1" fmla="*/ 743827 w 816398"/>
                      <a:gd name="connsiteY1" fmla="*/ 203200 h 1364343"/>
                      <a:gd name="connsiteX2" fmla="*/ 431770 w 816398"/>
                      <a:gd name="connsiteY2" fmla="*/ 391886 h 1364343"/>
                      <a:gd name="connsiteX3" fmla="*/ 199541 w 816398"/>
                      <a:gd name="connsiteY3" fmla="*/ 508000 h 1364343"/>
                      <a:gd name="connsiteX4" fmla="*/ 61656 w 816398"/>
                      <a:gd name="connsiteY4" fmla="*/ 581834 h 1364343"/>
                      <a:gd name="connsiteX5" fmla="*/ 35 w 816398"/>
                      <a:gd name="connsiteY5" fmla="*/ 670729 h 1364343"/>
                      <a:gd name="connsiteX6" fmla="*/ 68913 w 816398"/>
                      <a:gd name="connsiteY6" fmla="*/ 769257 h 1364343"/>
                      <a:gd name="connsiteX7" fmla="*/ 272113 w 816398"/>
                      <a:gd name="connsiteY7" fmla="*/ 892629 h 1364343"/>
                      <a:gd name="connsiteX8" fmla="*/ 518856 w 816398"/>
                      <a:gd name="connsiteY8" fmla="*/ 1008743 h 1364343"/>
                      <a:gd name="connsiteX9" fmla="*/ 736570 w 816398"/>
                      <a:gd name="connsiteY9" fmla="*/ 1168400 h 1364343"/>
                      <a:gd name="connsiteX10" fmla="*/ 801884 w 816398"/>
                      <a:gd name="connsiteY10" fmla="*/ 1277257 h 1364343"/>
                      <a:gd name="connsiteX11" fmla="*/ 816398 w 816398"/>
                      <a:gd name="connsiteY11" fmla="*/ 1364343 h 1364343"/>
                      <a:gd name="connsiteX0" fmla="*/ 816398 w 816398"/>
                      <a:gd name="connsiteY0" fmla="*/ 0 h 1364343"/>
                      <a:gd name="connsiteX1" fmla="*/ 743827 w 816398"/>
                      <a:gd name="connsiteY1" fmla="*/ 203200 h 1364343"/>
                      <a:gd name="connsiteX2" fmla="*/ 431770 w 816398"/>
                      <a:gd name="connsiteY2" fmla="*/ 391886 h 1364343"/>
                      <a:gd name="connsiteX3" fmla="*/ 199541 w 816398"/>
                      <a:gd name="connsiteY3" fmla="*/ 508000 h 1364343"/>
                      <a:gd name="connsiteX4" fmla="*/ 61656 w 816398"/>
                      <a:gd name="connsiteY4" fmla="*/ 581834 h 1364343"/>
                      <a:gd name="connsiteX5" fmla="*/ 35 w 816398"/>
                      <a:gd name="connsiteY5" fmla="*/ 670729 h 1364343"/>
                      <a:gd name="connsiteX6" fmla="*/ 68913 w 816398"/>
                      <a:gd name="connsiteY6" fmla="*/ 769257 h 1364343"/>
                      <a:gd name="connsiteX7" fmla="*/ 272113 w 816398"/>
                      <a:gd name="connsiteY7" fmla="*/ 892629 h 1364343"/>
                      <a:gd name="connsiteX8" fmla="*/ 518856 w 816398"/>
                      <a:gd name="connsiteY8" fmla="*/ 1008743 h 1364343"/>
                      <a:gd name="connsiteX9" fmla="*/ 736570 w 816398"/>
                      <a:gd name="connsiteY9" fmla="*/ 1168400 h 1364343"/>
                      <a:gd name="connsiteX10" fmla="*/ 816398 w 816398"/>
                      <a:gd name="connsiteY10" fmla="*/ 1364343 h 1364343"/>
                      <a:gd name="connsiteX0" fmla="*/ 816398 w 816398"/>
                      <a:gd name="connsiteY0" fmla="*/ 0 h 1364343"/>
                      <a:gd name="connsiteX1" fmla="*/ 743827 w 816398"/>
                      <a:gd name="connsiteY1" fmla="*/ 203200 h 1364343"/>
                      <a:gd name="connsiteX2" fmla="*/ 431770 w 816398"/>
                      <a:gd name="connsiteY2" fmla="*/ 391886 h 1364343"/>
                      <a:gd name="connsiteX3" fmla="*/ 199541 w 816398"/>
                      <a:gd name="connsiteY3" fmla="*/ 508000 h 1364343"/>
                      <a:gd name="connsiteX4" fmla="*/ 61656 w 816398"/>
                      <a:gd name="connsiteY4" fmla="*/ 581834 h 1364343"/>
                      <a:gd name="connsiteX5" fmla="*/ 35 w 816398"/>
                      <a:gd name="connsiteY5" fmla="*/ 670729 h 1364343"/>
                      <a:gd name="connsiteX6" fmla="*/ 68913 w 816398"/>
                      <a:gd name="connsiteY6" fmla="*/ 769257 h 1364343"/>
                      <a:gd name="connsiteX7" fmla="*/ 272113 w 816398"/>
                      <a:gd name="connsiteY7" fmla="*/ 892629 h 1364343"/>
                      <a:gd name="connsiteX8" fmla="*/ 518856 w 816398"/>
                      <a:gd name="connsiteY8" fmla="*/ 1008743 h 1364343"/>
                      <a:gd name="connsiteX9" fmla="*/ 736570 w 816398"/>
                      <a:gd name="connsiteY9" fmla="*/ 1168400 h 1364343"/>
                      <a:gd name="connsiteX10" fmla="*/ 816398 w 816398"/>
                      <a:gd name="connsiteY10" fmla="*/ 1364343 h 1364343"/>
                      <a:gd name="connsiteX0" fmla="*/ 816398 w 816398"/>
                      <a:gd name="connsiteY0" fmla="*/ 0 h 1364343"/>
                      <a:gd name="connsiteX1" fmla="*/ 743827 w 816398"/>
                      <a:gd name="connsiteY1" fmla="*/ 203200 h 1364343"/>
                      <a:gd name="connsiteX2" fmla="*/ 501344 w 816398"/>
                      <a:gd name="connsiteY2" fmla="*/ 418391 h 1364343"/>
                      <a:gd name="connsiteX3" fmla="*/ 199541 w 816398"/>
                      <a:gd name="connsiteY3" fmla="*/ 508000 h 1364343"/>
                      <a:gd name="connsiteX4" fmla="*/ 61656 w 816398"/>
                      <a:gd name="connsiteY4" fmla="*/ 581834 h 1364343"/>
                      <a:gd name="connsiteX5" fmla="*/ 35 w 816398"/>
                      <a:gd name="connsiteY5" fmla="*/ 670729 h 1364343"/>
                      <a:gd name="connsiteX6" fmla="*/ 68913 w 816398"/>
                      <a:gd name="connsiteY6" fmla="*/ 769257 h 1364343"/>
                      <a:gd name="connsiteX7" fmla="*/ 272113 w 816398"/>
                      <a:gd name="connsiteY7" fmla="*/ 892629 h 1364343"/>
                      <a:gd name="connsiteX8" fmla="*/ 518856 w 816398"/>
                      <a:gd name="connsiteY8" fmla="*/ 1008743 h 1364343"/>
                      <a:gd name="connsiteX9" fmla="*/ 736570 w 816398"/>
                      <a:gd name="connsiteY9" fmla="*/ 1168400 h 1364343"/>
                      <a:gd name="connsiteX10" fmla="*/ 816398 w 816398"/>
                      <a:gd name="connsiteY10" fmla="*/ 1364343 h 1364343"/>
                      <a:gd name="connsiteX0" fmla="*/ 816514 w 816514"/>
                      <a:gd name="connsiteY0" fmla="*/ 0 h 1364343"/>
                      <a:gd name="connsiteX1" fmla="*/ 743943 w 816514"/>
                      <a:gd name="connsiteY1" fmla="*/ 203200 h 1364343"/>
                      <a:gd name="connsiteX2" fmla="*/ 501460 w 816514"/>
                      <a:gd name="connsiteY2" fmla="*/ 418391 h 1364343"/>
                      <a:gd name="connsiteX3" fmla="*/ 348744 w 816514"/>
                      <a:gd name="connsiteY3" fmla="*/ 524565 h 1364343"/>
                      <a:gd name="connsiteX4" fmla="*/ 61772 w 816514"/>
                      <a:gd name="connsiteY4" fmla="*/ 581834 h 1364343"/>
                      <a:gd name="connsiteX5" fmla="*/ 151 w 816514"/>
                      <a:gd name="connsiteY5" fmla="*/ 670729 h 1364343"/>
                      <a:gd name="connsiteX6" fmla="*/ 69029 w 816514"/>
                      <a:gd name="connsiteY6" fmla="*/ 769257 h 1364343"/>
                      <a:gd name="connsiteX7" fmla="*/ 272229 w 816514"/>
                      <a:gd name="connsiteY7" fmla="*/ 892629 h 1364343"/>
                      <a:gd name="connsiteX8" fmla="*/ 518972 w 816514"/>
                      <a:gd name="connsiteY8" fmla="*/ 1008743 h 1364343"/>
                      <a:gd name="connsiteX9" fmla="*/ 736686 w 816514"/>
                      <a:gd name="connsiteY9" fmla="*/ 1168400 h 1364343"/>
                      <a:gd name="connsiteX10" fmla="*/ 816514 w 816514"/>
                      <a:gd name="connsiteY10" fmla="*/ 1364343 h 1364343"/>
                      <a:gd name="connsiteX0" fmla="*/ 827559 w 827559"/>
                      <a:gd name="connsiteY0" fmla="*/ 0 h 1364343"/>
                      <a:gd name="connsiteX1" fmla="*/ 754988 w 827559"/>
                      <a:gd name="connsiteY1" fmla="*/ 203200 h 1364343"/>
                      <a:gd name="connsiteX2" fmla="*/ 512505 w 827559"/>
                      <a:gd name="connsiteY2" fmla="*/ 418391 h 1364343"/>
                      <a:gd name="connsiteX3" fmla="*/ 359789 w 827559"/>
                      <a:gd name="connsiteY3" fmla="*/ 524565 h 1364343"/>
                      <a:gd name="connsiteX4" fmla="*/ 298104 w 827559"/>
                      <a:gd name="connsiteY4" fmla="*/ 581834 h 1364343"/>
                      <a:gd name="connsiteX5" fmla="*/ 11196 w 827559"/>
                      <a:gd name="connsiteY5" fmla="*/ 670729 h 1364343"/>
                      <a:gd name="connsiteX6" fmla="*/ 80074 w 827559"/>
                      <a:gd name="connsiteY6" fmla="*/ 769257 h 1364343"/>
                      <a:gd name="connsiteX7" fmla="*/ 283274 w 827559"/>
                      <a:gd name="connsiteY7" fmla="*/ 892629 h 1364343"/>
                      <a:gd name="connsiteX8" fmla="*/ 530017 w 827559"/>
                      <a:gd name="connsiteY8" fmla="*/ 1008743 h 1364343"/>
                      <a:gd name="connsiteX9" fmla="*/ 747731 w 827559"/>
                      <a:gd name="connsiteY9" fmla="*/ 1168400 h 1364343"/>
                      <a:gd name="connsiteX10" fmla="*/ 827559 w 827559"/>
                      <a:gd name="connsiteY10" fmla="*/ 1364343 h 1364343"/>
                      <a:gd name="connsiteX0" fmla="*/ 747775 w 747775"/>
                      <a:gd name="connsiteY0" fmla="*/ 0 h 1364343"/>
                      <a:gd name="connsiteX1" fmla="*/ 675204 w 747775"/>
                      <a:gd name="connsiteY1" fmla="*/ 203200 h 1364343"/>
                      <a:gd name="connsiteX2" fmla="*/ 432721 w 747775"/>
                      <a:gd name="connsiteY2" fmla="*/ 418391 h 1364343"/>
                      <a:gd name="connsiteX3" fmla="*/ 280005 w 747775"/>
                      <a:gd name="connsiteY3" fmla="*/ 524565 h 1364343"/>
                      <a:gd name="connsiteX4" fmla="*/ 218320 w 747775"/>
                      <a:gd name="connsiteY4" fmla="*/ 581834 h 1364343"/>
                      <a:gd name="connsiteX5" fmla="*/ 160012 w 747775"/>
                      <a:gd name="connsiteY5" fmla="*/ 674042 h 1364343"/>
                      <a:gd name="connsiteX6" fmla="*/ 290 w 747775"/>
                      <a:gd name="connsiteY6" fmla="*/ 769257 h 1364343"/>
                      <a:gd name="connsiteX7" fmla="*/ 203490 w 747775"/>
                      <a:gd name="connsiteY7" fmla="*/ 892629 h 1364343"/>
                      <a:gd name="connsiteX8" fmla="*/ 450233 w 747775"/>
                      <a:gd name="connsiteY8" fmla="*/ 1008743 h 1364343"/>
                      <a:gd name="connsiteX9" fmla="*/ 667947 w 747775"/>
                      <a:gd name="connsiteY9" fmla="*/ 1168400 h 1364343"/>
                      <a:gd name="connsiteX10" fmla="*/ 747775 w 747775"/>
                      <a:gd name="connsiteY10" fmla="*/ 1364343 h 1364343"/>
                      <a:gd name="connsiteX0" fmla="*/ 588025 w 588025"/>
                      <a:gd name="connsiteY0" fmla="*/ 0 h 1364343"/>
                      <a:gd name="connsiteX1" fmla="*/ 515454 w 588025"/>
                      <a:gd name="connsiteY1" fmla="*/ 203200 h 1364343"/>
                      <a:gd name="connsiteX2" fmla="*/ 272971 w 588025"/>
                      <a:gd name="connsiteY2" fmla="*/ 418391 h 1364343"/>
                      <a:gd name="connsiteX3" fmla="*/ 120255 w 588025"/>
                      <a:gd name="connsiteY3" fmla="*/ 524565 h 1364343"/>
                      <a:gd name="connsiteX4" fmla="*/ 58570 w 588025"/>
                      <a:gd name="connsiteY4" fmla="*/ 581834 h 1364343"/>
                      <a:gd name="connsiteX5" fmla="*/ 262 w 588025"/>
                      <a:gd name="connsiteY5" fmla="*/ 674042 h 1364343"/>
                      <a:gd name="connsiteX6" fmla="*/ 82393 w 588025"/>
                      <a:gd name="connsiteY6" fmla="*/ 785822 h 1364343"/>
                      <a:gd name="connsiteX7" fmla="*/ 43740 w 588025"/>
                      <a:gd name="connsiteY7" fmla="*/ 892629 h 1364343"/>
                      <a:gd name="connsiteX8" fmla="*/ 290483 w 588025"/>
                      <a:gd name="connsiteY8" fmla="*/ 1008743 h 1364343"/>
                      <a:gd name="connsiteX9" fmla="*/ 508197 w 588025"/>
                      <a:gd name="connsiteY9" fmla="*/ 1168400 h 1364343"/>
                      <a:gd name="connsiteX10" fmla="*/ 588025 w 588025"/>
                      <a:gd name="connsiteY10" fmla="*/ 1364343 h 1364343"/>
                      <a:gd name="connsiteX0" fmla="*/ 588025 w 588025"/>
                      <a:gd name="connsiteY0" fmla="*/ 0 h 1364343"/>
                      <a:gd name="connsiteX1" fmla="*/ 515454 w 588025"/>
                      <a:gd name="connsiteY1" fmla="*/ 203200 h 1364343"/>
                      <a:gd name="connsiteX2" fmla="*/ 272971 w 588025"/>
                      <a:gd name="connsiteY2" fmla="*/ 418391 h 1364343"/>
                      <a:gd name="connsiteX3" fmla="*/ 120255 w 588025"/>
                      <a:gd name="connsiteY3" fmla="*/ 524565 h 1364343"/>
                      <a:gd name="connsiteX4" fmla="*/ 58570 w 588025"/>
                      <a:gd name="connsiteY4" fmla="*/ 581834 h 1364343"/>
                      <a:gd name="connsiteX5" fmla="*/ 262 w 588025"/>
                      <a:gd name="connsiteY5" fmla="*/ 674042 h 1364343"/>
                      <a:gd name="connsiteX6" fmla="*/ 82393 w 588025"/>
                      <a:gd name="connsiteY6" fmla="*/ 785822 h 1364343"/>
                      <a:gd name="connsiteX7" fmla="*/ 166323 w 588025"/>
                      <a:gd name="connsiteY7" fmla="*/ 852873 h 1364343"/>
                      <a:gd name="connsiteX8" fmla="*/ 290483 w 588025"/>
                      <a:gd name="connsiteY8" fmla="*/ 1008743 h 1364343"/>
                      <a:gd name="connsiteX9" fmla="*/ 508197 w 588025"/>
                      <a:gd name="connsiteY9" fmla="*/ 1168400 h 1364343"/>
                      <a:gd name="connsiteX10" fmla="*/ 588025 w 588025"/>
                      <a:gd name="connsiteY10" fmla="*/ 1364343 h 1364343"/>
                      <a:gd name="connsiteX0" fmla="*/ 588025 w 588025"/>
                      <a:gd name="connsiteY0" fmla="*/ 0 h 1364343"/>
                      <a:gd name="connsiteX1" fmla="*/ 515454 w 588025"/>
                      <a:gd name="connsiteY1" fmla="*/ 203200 h 1364343"/>
                      <a:gd name="connsiteX2" fmla="*/ 272971 w 588025"/>
                      <a:gd name="connsiteY2" fmla="*/ 418391 h 1364343"/>
                      <a:gd name="connsiteX3" fmla="*/ 120255 w 588025"/>
                      <a:gd name="connsiteY3" fmla="*/ 524565 h 1364343"/>
                      <a:gd name="connsiteX4" fmla="*/ 58570 w 588025"/>
                      <a:gd name="connsiteY4" fmla="*/ 581834 h 1364343"/>
                      <a:gd name="connsiteX5" fmla="*/ 262 w 588025"/>
                      <a:gd name="connsiteY5" fmla="*/ 674042 h 1364343"/>
                      <a:gd name="connsiteX6" fmla="*/ 82393 w 588025"/>
                      <a:gd name="connsiteY6" fmla="*/ 785822 h 1364343"/>
                      <a:gd name="connsiteX7" fmla="*/ 166323 w 588025"/>
                      <a:gd name="connsiteY7" fmla="*/ 852873 h 1364343"/>
                      <a:gd name="connsiteX8" fmla="*/ 316988 w 588025"/>
                      <a:gd name="connsiteY8" fmla="*/ 982239 h 1364343"/>
                      <a:gd name="connsiteX9" fmla="*/ 508197 w 588025"/>
                      <a:gd name="connsiteY9" fmla="*/ 1168400 h 1364343"/>
                      <a:gd name="connsiteX10" fmla="*/ 588025 w 588025"/>
                      <a:gd name="connsiteY10" fmla="*/ 1364343 h 1364343"/>
                      <a:gd name="connsiteX0" fmla="*/ 568752 w 568752"/>
                      <a:gd name="connsiteY0" fmla="*/ 0 h 1364343"/>
                      <a:gd name="connsiteX1" fmla="*/ 496181 w 568752"/>
                      <a:gd name="connsiteY1" fmla="*/ 203200 h 1364343"/>
                      <a:gd name="connsiteX2" fmla="*/ 253698 w 568752"/>
                      <a:gd name="connsiteY2" fmla="*/ 418391 h 1364343"/>
                      <a:gd name="connsiteX3" fmla="*/ 100982 w 568752"/>
                      <a:gd name="connsiteY3" fmla="*/ 524565 h 1364343"/>
                      <a:gd name="connsiteX4" fmla="*/ 39297 w 568752"/>
                      <a:gd name="connsiteY4" fmla="*/ 581834 h 1364343"/>
                      <a:gd name="connsiteX5" fmla="*/ 406 w 568752"/>
                      <a:gd name="connsiteY5" fmla="*/ 674042 h 1364343"/>
                      <a:gd name="connsiteX6" fmla="*/ 63120 w 568752"/>
                      <a:gd name="connsiteY6" fmla="*/ 785822 h 1364343"/>
                      <a:gd name="connsiteX7" fmla="*/ 147050 w 568752"/>
                      <a:gd name="connsiteY7" fmla="*/ 852873 h 1364343"/>
                      <a:gd name="connsiteX8" fmla="*/ 297715 w 568752"/>
                      <a:gd name="connsiteY8" fmla="*/ 982239 h 1364343"/>
                      <a:gd name="connsiteX9" fmla="*/ 488924 w 568752"/>
                      <a:gd name="connsiteY9" fmla="*/ 1168400 h 1364343"/>
                      <a:gd name="connsiteX10" fmla="*/ 568752 w 568752"/>
                      <a:gd name="connsiteY10" fmla="*/ 1364343 h 1364343"/>
                      <a:gd name="connsiteX0" fmla="*/ 568379 w 568379"/>
                      <a:gd name="connsiteY0" fmla="*/ 0 h 1364343"/>
                      <a:gd name="connsiteX1" fmla="*/ 495808 w 568379"/>
                      <a:gd name="connsiteY1" fmla="*/ 203200 h 1364343"/>
                      <a:gd name="connsiteX2" fmla="*/ 253325 w 568379"/>
                      <a:gd name="connsiteY2" fmla="*/ 418391 h 1364343"/>
                      <a:gd name="connsiteX3" fmla="*/ 100609 w 568379"/>
                      <a:gd name="connsiteY3" fmla="*/ 524565 h 1364343"/>
                      <a:gd name="connsiteX4" fmla="*/ 38924 w 568379"/>
                      <a:gd name="connsiteY4" fmla="*/ 581834 h 1364343"/>
                      <a:gd name="connsiteX5" fmla="*/ 33 w 568379"/>
                      <a:gd name="connsiteY5" fmla="*/ 674042 h 1364343"/>
                      <a:gd name="connsiteX6" fmla="*/ 62747 w 568379"/>
                      <a:gd name="connsiteY6" fmla="*/ 785822 h 1364343"/>
                      <a:gd name="connsiteX7" fmla="*/ 146677 w 568379"/>
                      <a:gd name="connsiteY7" fmla="*/ 852873 h 1364343"/>
                      <a:gd name="connsiteX8" fmla="*/ 297342 w 568379"/>
                      <a:gd name="connsiteY8" fmla="*/ 982239 h 1364343"/>
                      <a:gd name="connsiteX9" fmla="*/ 488551 w 568379"/>
                      <a:gd name="connsiteY9" fmla="*/ 1168400 h 1364343"/>
                      <a:gd name="connsiteX10" fmla="*/ 568379 w 568379"/>
                      <a:gd name="connsiteY10" fmla="*/ 1364343 h 1364343"/>
                      <a:gd name="connsiteX0" fmla="*/ 568379 w 568379"/>
                      <a:gd name="connsiteY0" fmla="*/ 0 h 1364343"/>
                      <a:gd name="connsiteX1" fmla="*/ 495808 w 568379"/>
                      <a:gd name="connsiteY1" fmla="*/ 203200 h 1364343"/>
                      <a:gd name="connsiteX2" fmla="*/ 253325 w 568379"/>
                      <a:gd name="connsiteY2" fmla="*/ 418391 h 1364343"/>
                      <a:gd name="connsiteX3" fmla="*/ 123557 w 568379"/>
                      <a:gd name="connsiteY3" fmla="*/ 515739 h 1364343"/>
                      <a:gd name="connsiteX4" fmla="*/ 38924 w 568379"/>
                      <a:gd name="connsiteY4" fmla="*/ 581834 h 1364343"/>
                      <a:gd name="connsiteX5" fmla="*/ 33 w 568379"/>
                      <a:gd name="connsiteY5" fmla="*/ 674042 h 1364343"/>
                      <a:gd name="connsiteX6" fmla="*/ 62747 w 568379"/>
                      <a:gd name="connsiteY6" fmla="*/ 785822 h 1364343"/>
                      <a:gd name="connsiteX7" fmla="*/ 146677 w 568379"/>
                      <a:gd name="connsiteY7" fmla="*/ 852873 h 1364343"/>
                      <a:gd name="connsiteX8" fmla="*/ 297342 w 568379"/>
                      <a:gd name="connsiteY8" fmla="*/ 982239 h 1364343"/>
                      <a:gd name="connsiteX9" fmla="*/ 488551 w 568379"/>
                      <a:gd name="connsiteY9" fmla="*/ 1168400 h 1364343"/>
                      <a:gd name="connsiteX10" fmla="*/ 568379 w 568379"/>
                      <a:gd name="connsiteY10" fmla="*/ 1364343 h 1364343"/>
                      <a:gd name="connsiteX0" fmla="*/ 568591 w 568591"/>
                      <a:gd name="connsiteY0" fmla="*/ 0 h 1364343"/>
                      <a:gd name="connsiteX1" fmla="*/ 496020 w 568591"/>
                      <a:gd name="connsiteY1" fmla="*/ 203200 h 1364343"/>
                      <a:gd name="connsiteX2" fmla="*/ 253537 w 568591"/>
                      <a:gd name="connsiteY2" fmla="*/ 418391 h 1364343"/>
                      <a:gd name="connsiteX3" fmla="*/ 123769 w 568591"/>
                      <a:gd name="connsiteY3" fmla="*/ 515739 h 1364343"/>
                      <a:gd name="connsiteX4" fmla="*/ 44432 w 568591"/>
                      <a:gd name="connsiteY4" fmla="*/ 587130 h 1364343"/>
                      <a:gd name="connsiteX5" fmla="*/ 245 w 568591"/>
                      <a:gd name="connsiteY5" fmla="*/ 674042 h 1364343"/>
                      <a:gd name="connsiteX6" fmla="*/ 62959 w 568591"/>
                      <a:gd name="connsiteY6" fmla="*/ 785822 h 1364343"/>
                      <a:gd name="connsiteX7" fmla="*/ 146889 w 568591"/>
                      <a:gd name="connsiteY7" fmla="*/ 852873 h 1364343"/>
                      <a:gd name="connsiteX8" fmla="*/ 297554 w 568591"/>
                      <a:gd name="connsiteY8" fmla="*/ 982239 h 1364343"/>
                      <a:gd name="connsiteX9" fmla="*/ 488763 w 568591"/>
                      <a:gd name="connsiteY9" fmla="*/ 1168400 h 1364343"/>
                      <a:gd name="connsiteX10" fmla="*/ 568591 w 568591"/>
                      <a:gd name="connsiteY10" fmla="*/ 1364343 h 1364343"/>
                      <a:gd name="connsiteX0" fmla="*/ 568591 w 568591"/>
                      <a:gd name="connsiteY0" fmla="*/ 0 h 1364343"/>
                      <a:gd name="connsiteX1" fmla="*/ 496020 w 568591"/>
                      <a:gd name="connsiteY1" fmla="*/ 203200 h 1364343"/>
                      <a:gd name="connsiteX2" fmla="*/ 253537 w 568591"/>
                      <a:gd name="connsiteY2" fmla="*/ 418391 h 1364343"/>
                      <a:gd name="connsiteX3" fmla="*/ 123769 w 568591"/>
                      <a:gd name="connsiteY3" fmla="*/ 515739 h 1364343"/>
                      <a:gd name="connsiteX4" fmla="*/ 44432 w 568591"/>
                      <a:gd name="connsiteY4" fmla="*/ 587130 h 1364343"/>
                      <a:gd name="connsiteX5" fmla="*/ 245 w 568591"/>
                      <a:gd name="connsiteY5" fmla="*/ 674042 h 1364343"/>
                      <a:gd name="connsiteX6" fmla="*/ 62959 w 568591"/>
                      <a:gd name="connsiteY6" fmla="*/ 785822 h 1364343"/>
                      <a:gd name="connsiteX7" fmla="*/ 146889 w 568591"/>
                      <a:gd name="connsiteY7" fmla="*/ 852873 h 1364343"/>
                      <a:gd name="connsiteX8" fmla="*/ 297554 w 568591"/>
                      <a:gd name="connsiteY8" fmla="*/ 982239 h 1364343"/>
                      <a:gd name="connsiteX9" fmla="*/ 488763 w 568591"/>
                      <a:gd name="connsiteY9" fmla="*/ 1168400 h 1364343"/>
                      <a:gd name="connsiteX10" fmla="*/ 568591 w 568591"/>
                      <a:gd name="connsiteY10" fmla="*/ 1364343 h 1364343"/>
                      <a:gd name="connsiteX0" fmla="*/ 565088 w 565088"/>
                      <a:gd name="connsiteY0" fmla="*/ 0 h 1364343"/>
                      <a:gd name="connsiteX1" fmla="*/ 492517 w 565088"/>
                      <a:gd name="connsiteY1" fmla="*/ 203200 h 1364343"/>
                      <a:gd name="connsiteX2" fmla="*/ 250034 w 565088"/>
                      <a:gd name="connsiteY2" fmla="*/ 418391 h 1364343"/>
                      <a:gd name="connsiteX3" fmla="*/ 120266 w 565088"/>
                      <a:gd name="connsiteY3" fmla="*/ 515739 h 1364343"/>
                      <a:gd name="connsiteX4" fmla="*/ 40929 w 565088"/>
                      <a:gd name="connsiteY4" fmla="*/ 587130 h 1364343"/>
                      <a:gd name="connsiteX5" fmla="*/ 273 w 565088"/>
                      <a:gd name="connsiteY5" fmla="*/ 679337 h 1364343"/>
                      <a:gd name="connsiteX6" fmla="*/ 59456 w 565088"/>
                      <a:gd name="connsiteY6" fmla="*/ 785822 h 1364343"/>
                      <a:gd name="connsiteX7" fmla="*/ 143386 w 565088"/>
                      <a:gd name="connsiteY7" fmla="*/ 852873 h 1364343"/>
                      <a:gd name="connsiteX8" fmla="*/ 294051 w 565088"/>
                      <a:gd name="connsiteY8" fmla="*/ 982239 h 1364343"/>
                      <a:gd name="connsiteX9" fmla="*/ 485260 w 565088"/>
                      <a:gd name="connsiteY9" fmla="*/ 1168400 h 1364343"/>
                      <a:gd name="connsiteX10" fmla="*/ 565088 w 565088"/>
                      <a:gd name="connsiteY10" fmla="*/ 1364343 h 1364343"/>
                      <a:gd name="connsiteX0" fmla="*/ 565337 w 565337"/>
                      <a:gd name="connsiteY0" fmla="*/ 0 h 1364343"/>
                      <a:gd name="connsiteX1" fmla="*/ 492766 w 565337"/>
                      <a:gd name="connsiteY1" fmla="*/ 203200 h 1364343"/>
                      <a:gd name="connsiteX2" fmla="*/ 250283 w 565337"/>
                      <a:gd name="connsiteY2" fmla="*/ 418391 h 1364343"/>
                      <a:gd name="connsiteX3" fmla="*/ 120515 w 565337"/>
                      <a:gd name="connsiteY3" fmla="*/ 515739 h 1364343"/>
                      <a:gd name="connsiteX4" fmla="*/ 35883 w 565337"/>
                      <a:gd name="connsiteY4" fmla="*/ 583600 h 1364343"/>
                      <a:gd name="connsiteX5" fmla="*/ 522 w 565337"/>
                      <a:gd name="connsiteY5" fmla="*/ 679337 h 1364343"/>
                      <a:gd name="connsiteX6" fmla="*/ 59705 w 565337"/>
                      <a:gd name="connsiteY6" fmla="*/ 785822 h 1364343"/>
                      <a:gd name="connsiteX7" fmla="*/ 143635 w 565337"/>
                      <a:gd name="connsiteY7" fmla="*/ 852873 h 1364343"/>
                      <a:gd name="connsiteX8" fmla="*/ 294300 w 565337"/>
                      <a:gd name="connsiteY8" fmla="*/ 982239 h 1364343"/>
                      <a:gd name="connsiteX9" fmla="*/ 485509 w 565337"/>
                      <a:gd name="connsiteY9" fmla="*/ 1168400 h 1364343"/>
                      <a:gd name="connsiteX10" fmla="*/ 565337 w 565337"/>
                      <a:gd name="connsiteY10" fmla="*/ 1364343 h 1364343"/>
                      <a:gd name="connsiteX0" fmla="*/ 565545 w 565545"/>
                      <a:gd name="connsiteY0" fmla="*/ 0 h 1364343"/>
                      <a:gd name="connsiteX1" fmla="*/ 492974 w 565545"/>
                      <a:gd name="connsiteY1" fmla="*/ 203200 h 1364343"/>
                      <a:gd name="connsiteX2" fmla="*/ 250491 w 565545"/>
                      <a:gd name="connsiteY2" fmla="*/ 418391 h 1364343"/>
                      <a:gd name="connsiteX3" fmla="*/ 120723 w 565545"/>
                      <a:gd name="connsiteY3" fmla="*/ 515739 h 1364343"/>
                      <a:gd name="connsiteX4" fmla="*/ 36091 w 565545"/>
                      <a:gd name="connsiteY4" fmla="*/ 583600 h 1364343"/>
                      <a:gd name="connsiteX5" fmla="*/ 730 w 565545"/>
                      <a:gd name="connsiteY5" fmla="*/ 679337 h 1364343"/>
                      <a:gd name="connsiteX6" fmla="*/ 59913 w 565545"/>
                      <a:gd name="connsiteY6" fmla="*/ 785822 h 1364343"/>
                      <a:gd name="connsiteX7" fmla="*/ 143843 w 565545"/>
                      <a:gd name="connsiteY7" fmla="*/ 852873 h 1364343"/>
                      <a:gd name="connsiteX8" fmla="*/ 294508 w 565545"/>
                      <a:gd name="connsiteY8" fmla="*/ 982239 h 1364343"/>
                      <a:gd name="connsiteX9" fmla="*/ 485717 w 565545"/>
                      <a:gd name="connsiteY9" fmla="*/ 1168400 h 1364343"/>
                      <a:gd name="connsiteX10" fmla="*/ 565545 w 565545"/>
                      <a:gd name="connsiteY10" fmla="*/ 1364343 h 1364343"/>
                      <a:gd name="connsiteX0" fmla="*/ 565545 w 565545"/>
                      <a:gd name="connsiteY0" fmla="*/ 0 h 1364343"/>
                      <a:gd name="connsiteX1" fmla="*/ 492974 w 565545"/>
                      <a:gd name="connsiteY1" fmla="*/ 203200 h 1364343"/>
                      <a:gd name="connsiteX2" fmla="*/ 250491 w 565545"/>
                      <a:gd name="connsiteY2" fmla="*/ 418391 h 1364343"/>
                      <a:gd name="connsiteX3" fmla="*/ 120723 w 565545"/>
                      <a:gd name="connsiteY3" fmla="*/ 515739 h 1364343"/>
                      <a:gd name="connsiteX4" fmla="*/ 36091 w 565545"/>
                      <a:gd name="connsiteY4" fmla="*/ 583600 h 1364343"/>
                      <a:gd name="connsiteX5" fmla="*/ 730 w 565545"/>
                      <a:gd name="connsiteY5" fmla="*/ 679337 h 1364343"/>
                      <a:gd name="connsiteX6" fmla="*/ 59913 w 565545"/>
                      <a:gd name="connsiteY6" fmla="*/ 785822 h 1364343"/>
                      <a:gd name="connsiteX7" fmla="*/ 145609 w 565545"/>
                      <a:gd name="connsiteY7" fmla="*/ 861699 h 1364343"/>
                      <a:gd name="connsiteX8" fmla="*/ 294508 w 565545"/>
                      <a:gd name="connsiteY8" fmla="*/ 982239 h 1364343"/>
                      <a:gd name="connsiteX9" fmla="*/ 485717 w 565545"/>
                      <a:gd name="connsiteY9" fmla="*/ 1168400 h 1364343"/>
                      <a:gd name="connsiteX10" fmla="*/ 565545 w 565545"/>
                      <a:gd name="connsiteY10" fmla="*/ 1364343 h 1364343"/>
                      <a:gd name="connsiteX0" fmla="*/ 565545 w 565545"/>
                      <a:gd name="connsiteY0" fmla="*/ 0 h 1364343"/>
                      <a:gd name="connsiteX1" fmla="*/ 492974 w 565545"/>
                      <a:gd name="connsiteY1" fmla="*/ 203200 h 1364343"/>
                      <a:gd name="connsiteX2" fmla="*/ 354641 w 565545"/>
                      <a:gd name="connsiteY2" fmla="*/ 441339 h 1364343"/>
                      <a:gd name="connsiteX3" fmla="*/ 120723 w 565545"/>
                      <a:gd name="connsiteY3" fmla="*/ 515739 h 1364343"/>
                      <a:gd name="connsiteX4" fmla="*/ 36091 w 565545"/>
                      <a:gd name="connsiteY4" fmla="*/ 583600 h 1364343"/>
                      <a:gd name="connsiteX5" fmla="*/ 730 w 565545"/>
                      <a:gd name="connsiteY5" fmla="*/ 679337 h 1364343"/>
                      <a:gd name="connsiteX6" fmla="*/ 59913 w 565545"/>
                      <a:gd name="connsiteY6" fmla="*/ 785822 h 1364343"/>
                      <a:gd name="connsiteX7" fmla="*/ 145609 w 565545"/>
                      <a:gd name="connsiteY7" fmla="*/ 861699 h 1364343"/>
                      <a:gd name="connsiteX8" fmla="*/ 294508 w 565545"/>
                      <a:gd name="connsiteY8" fmla="*/ 982239 h 1364343"/>
                      <a:gd name="connsiteX9" fmla="*/ 485717 w 565545"/>
                      <a:gd name="connsiteY9" fmla="*/ 1168400 h 1364343"/>
                      <a:gd name="connsiteX10" fmla="*/ 565545 w 565545"/>
                      <a:gd name="connsiteY10" fmla="*/ 1364343 h 1364343"/>
                      <a:gd name="connsiteX0" fmla="*/ 568070 w 568070"/>
                      <a:gd name="connsiteY0" fmla="*/ 0 h 1364343"/>
                      <a:gd name="connsiteX1" fmla="*/ 495499 w 568070"/>
                      <a:gd name="connsiteY1" fmla="*/ 203200 h 1364343"/>
                      <a:gd name="connsiteX2" fmla="*/ 357166 w 568070"/>
                      <a:gd name="connsiteY2" fmla="*/ 441339 h 1364343"/>
                      <a:gd name="connsiteX3" fmla="*/ 290947 w 568070"/>
                      <a:gd name="connsiteY3" fmla="*/ 522800 h 1364343"/>
                      <a:gd name="connsiteX4" fmla="*/ 38616 w 568070"/>
                      <a:gd name="connsiteY4" fmla="*/ 583600 h 1364343"/>
                      <a:gd name="connsiteX5" fmla="*/ 3255 w 568070"/>
                      <a:gd name="connsiteY5" fmla="*/ 679337 h 1364343"/>
                      <a:gd name="connsiteX6" fmla="*/ 62438 w 568070"/>
                      <a:gd name="connsiteY6" fmla="*/ 785822 h 1364343"/>
                      <a:gd name="connsiteX7" fmla="*/ 148134 w 568070"/>
                      <a:gd name="connsiteY7" fmla="*/ 861699 h 1364343"/>
                      <a:gd name="connsiteX8" fmla="*/ 297033 w 568070"/>
                      <a:gd name="connsiteY8" fmla="*/ 982239 h 1364343"/>
                      <a:gd name="connsiteX9" fmla="*/ 488242 w 568070"/>
                      <a:gd name="connsiteY9" fmla="*/ 1168400 h 1364343"/>
                      <a:gd name="connsiteX10" fmla="*/ 568070 w 568070"/>
                      <a:gd name="connsiteY10" fmla="*/ 1364343 h 1364343"/>
                      <a:gd name="connsiteX0" fmla="*/ 571136 w 571136"/>
                      <a:gd name="connsiteY0" fmla="*/ 0 h 1364343"/>
                      <a:gd name="connsiteX1" fmla="*/ 498565 w 571136"/>
                      <a:gd name="connsiteY1" fmla="*/ 203200 h 1364343"/>
                      <a:gd name="connsiteX2" fmla="*/ 360232 w 571136"/>
                      <a:gd name="connsiteY2" fmla="*/ 441339 h 1364343"/>
                      <a:gd name="connsiteX3" fmla="*/ 41682 w 571136"/>
                      <a:gd name="connsiteY3" fmla="*/ 583600 h 1364343"/>
                      <a:gd name="connsiteX4" fmla="*/ 6321 w 571136"/>
                      <a:gd name="connsiteY4" fmla="*/ 679337 h 1364343"/>
                      <a:gd name="connsiteX5" fmla="*/ 65504 w 571136"/>
                      <a:gd name="connsiteY5" fmla="*/ 785822 h 1364343"/>
                      <a:gd name="connsiteX6" fmla="*/ 151200 w 571136"/>
                      <a:gd name="connsiteY6" fmla="*/ 861699 h 1364343"/>
                      <a:gd name="connsiteX7" fmla="*/ 300099 w 571136"/>
                      <a:gd name="connsiteY7" fmla="*/ 982239 h 1364343"/>
                      <a:gd name="connsiteX8" fmla="*/ 491308 w 571136"/>
                      <a:gd name="connsiteY8" fmla="*/ 1168400 h 1364343"/>
                      <a:gd name="connsiteX9" fmla="*/ 571136 w 571136"/>
                      <a:gd name="connsiteY9" fmla="*/ 1364343 h 1364343"/>
                      <a:gd name="connsiteX0" fmla="*/ 574155 w 574155"/>
                      <a:gd name="connsiteY0" fmla="*/ 0 h 1364343"/>
                      <a:gd name="connsiteX1" fmla="*/ 501584 w 574155"/>
                      <a:gd name="connsiteY1" fmla="*/ 203200 h 1364343"/>
                      <a:gd name="connsiteX2" fmla="*/ 363251 w 574155"/>
                      <a:gd name="connsiteY2" fmla="*/ 441339 h 1364343"/>
                      <a:gd name="connsiteX3" fmla="*/ 274184 w 574155"/>
                      <a:gd name="connsiteY3" fmla="*/ 548295 h 1364343"/>
                      <a:gd name="connsiteX4" fmla="*/ 9340 w 574155"/>
                      <a:gd name="connsiteY4" fmla="*/ 679337 h 1364343"/>
                      <a:gd name="connsiteX5" fmla="*/ 68523 w 574155"/>
                      <a:gd name="connsiteY5" fmla="*/ 785822 h 1364343"/>
                      <a:gd name="connsiteX6" fmla="*/ 154219 w 574155"/>
                      <a:gd name="connsiteY6" fmla="*/ 861699 h 1364343"/>
                      <a:gd name="connsiteX7" fmla="*/ 303118 w 574155"/>
                      <a:gd name="connsiteY7" fmla="*/ 982239 h 1364343"/>
                      <a:gd name="connsiteX8" fmla="*/ 494327 w 574155"/>
                      <a:gd name="connsiteY8" fmla="*/ 1168400 h 1364343"/>
                      <a:gd name="connsiteX9" fmla="*/ 574155 w 574155"/>
                      <a:gd name="connsiteY9" fmla="*/ 1364343 h 1364343"/>
                      <a:gd name="connsiteX0" fmla="*/ 507298 w 507298"/>
                      <a:gd name="connsiteY0" fmla="*/ 0 h 1364343"/>
                      <a:gd name="connsiteX1" fmla="*/ 434727 w 507298"/>
                      <a:gd name="connsiteY1" fmla="*/ 203200 h 1364343"/>
                      <a:gd name="connsiteX2" fmla="*/ 296394 w 507298"/>
                      <a:gd name="connsiteY2" fmla="*/ 441339 h 1364343"/>
                      <a:gd name="connsiteX3" fmla="*/ 207327 w 507298"/>
                      <a:gd name="connsiteY3" fmla="*/ 548295 h 1364343"/>
                      <a:gd name="connsiteX4" fmla="*/ 161374 w 507298"/>
                      <a:gd name="connsiteY4" fmla="*/ 659919 h 1364343"/>
                      <a:gd name="connsiteX5" fmla="*/ 1666 w 507298"/>
                      <a:gd name="connsiteY5" fmla="*/ 785822 h 1364343"/>
                      <a:gd name="connsiteX6" fmla="*/ 87362 w 507298"/>
                      <a:gd name="connsiteY6" fmla="*/ 861699 h 1364343"/>
                      <a:gd name="connsiteX7" fmla="*/ 236261 w 507298"/>
                      <a:gd name="connsiteY7" fmla="*/ 982239 h 1364343"/>
                      <a:gd name="connsiteX8" fmla="*/ 427470 w 507298"/>
                      <a:gd name="connsiteY8" fmla="*/ 1168400 h 1364343"/>
                      <a:gd name="connsiteX9" fmla="*/ 507298 w 507298"/>
                      <a:gd name="connsiteY9" fmla="*/ 1364343 h 1364343"/>
                      <a:gd name="connsiteX0" fmla="*/ 507298 w 507298"/>
                      <a:gd name="connsiteY0" fmla="*/ 0 h 1364343"/>
                      <a:gd name="connsiteX1" fmla="*/ 434727 w 507298"/>
                      <a:gd name="connsiteY1" fmla="*/ 203200 h 1364343"/>
                      <a:gd name="connsiteX2" fmla="*/ 296394 w 507298"/>
                      <a:gd name="connsiteY2" fmla="*/ 441339 h 1364343"/>
                      <a:gd name="connsiteX3" fmla="*/ 214388 w 507298"/>
                      <a:gd name="connsiteY3" fmla="*/ 548295 h 1364343"/>
                      <a:gd name="connsiteX4" fmla="*/ 161374 w 507298"/>
                      <a:gd name="connsiteY4" fmla="*/ 659919 h 1364343"/>
                      <a:gd name="connsiteX5" fmla="*/ 1666 w 507298"/>
                      <a:gd name="connsiteY5" fmla="*/ 785822 h 1364343"/>
                      <a:gd name="connsiteX6" fmla="*/ 87362 w 507298"/>
                      <a:gd name="connsiteY6" fmla="*/ 861699 h 1364343"/>
                      <a:gd name="connsiteX7" fmla="*/ 236261 w 507298"/>
                      <a:gd name="connsiteY7" fmla="*/ 982239 h 1364343"/>
                      <a:gd name="connsiteX8" fmla="*/ 427470 w 507298"/>
                      <a:gd name="connsiteY8" fmla="*/ 1168400 h 1364343"/>
                      <a:gd name="connsiteX9" fmla="*/ 507298 w 507298"/>
                      <a:gd name="connsiteY9" fmla="*/ 1364343 h 1364343"/>
                      <a:gd name="connsiteX0" fmla="*/ 507298 w 507298"/>
                      <a:gd name="connsiteY0" fmla="*/ 0 h 1364343"/>
                      <a:gd name="connsiteX1" fmla="*/ 434727 w 507298"/>
                      <a:gd name="connsiteY1" fmla="*/ 203200 h 1364343"/>
                      <a:gd name="connsiteX2" fmla="*/ 296394 w 507298"/>
                      <a:gd name="connsiteY2" fmla="*/ 441339 h 1364343"/>
                      <a:gd name="connsiteX3" fmla="*/ 214388 w 507298"/>
                      <a:gd name="connsiteY3" fmla="*/ 548295 h 1364343"/>
                      <a:gd name="connsiteX4" fmla="*/ 161374 w 507298"/>
                      <a:gd name="connsiteY4" fmla="*/ 659919 h 1364343"/>
                      <a:gd name="connsiteX5" fmla="*/ 1666 w 507298"/>
                      <a:gd name="connsiteY5" fmla="*/ 785822 h 1364343"/>
                      <a:gd name="connsiteX6" fmla="*/ 87362 w 507298"/>
                      <a:gd name="connsiteY6" fmla="*/ 861699 h 1364343"/>
                      <a:gd name="connsiteX7" fmla="*/ 236261 w 507298"/>
                      <a:gd name="connsiteY7" fmla="*/ 982239 h 1364343"/>
                      <a:gd name="connsiteX8" fmla="*/ 427470 w 507298"/>
                      <a:gd name="connsiteY8" fmla="*/ 1168400 h 1364343"/>
                      <a:gd name="connsiteX9" fmla="*/ 507298 w 507298"/>
                      <a:gd name="connsiteY9" fmla="*/ 1364343 h 1364343"/>
                      <a:gd name="connsiteX0" fmla="*/ 507298 w 507298"/>
                      <a:gd name="connsiteY0" fmla="*/ 0 h 1364343"/>
                      <a:gd name="connsiteX1" fmla="*/ 434727 w 507298"/>
                      <a:gd name="connsiteY1" fmla="*/ 203200 h 1364343"/>
                      <a:gd name="connsiteX2" fmla="*/ 296394 w 507298"/>
                      <a:gd name="connsiteY2" fmla="*/ 441339 h 1364343"/>
                      <a:gd name="connsiteX3" fmla="*/ 214388 w 507298"/>
                      <a:gd name="connsiteY3" fmla="*/ 548295 h 1364343"/>
                      <a:gd name="connsiteX4" fmla="*/ 161374 w 507298"/>
                      <a:gd name="connsiteY4" fmla="*/ 659919 h 1364343"/>
                      <a:gd name="connsiteX5" fmla="*/ 1666 w 507298"/>
                      <a:gd name="connsiteY5" fmla="*/ 785822 h 1364343"/>
                      <a:gd name="connsiteX6" fmla="*/ 87362 w 507298"/>
                      <a:gd name="connsiteY6" fmla="*/ 861699 h 1364343"/>
                      <a:gd name="connsiteX7" fmla="*/ 236261 w 507298"/>
                      <a:gd name="connsiteY7" fmla="*/ 982239 h 1364343"/>
                      <a:gd name="connsiteX8" fmla="*/ 427470 w 507298"/>
                      <a:gd name="connsiteY8" fmla="*/ 1168400 h 1364343"/>
                      <a:gd name="connsiteX9" fmla="*/ 507298 w 507298"/>
                      <a:gd name="connsiteY9" fmla="*/ 1364343 h 1364343"/>
                      <a:gd name="connsiteX0" fmla="*/ 420097 w 420097"/>
                      <a:gd name="connsiteY0" fmla="*/ 0 h 1364343"/>
                      <a:gd name="connsiteX1" fmla="*/ 347526 w 420097"/>
                      <a:gd name="connsiteY1" fmla="*/ 203200 h 1364343"/>
                      <a:gd name="connsiteX2" fmla="*/ 209193 w 420097"/>
                      <a:gd name="connsiteY2" fmla="*/ 441339 h 1364343"/>
                      <a:gd name="connsiteX3" fmla="*/ 127187 w 420097"/>
                      <a:gd name="connsiteY3" fmla="*/ 548295 h 1364343"/>
                      <a:gd name="connsiteX4" fmla="*/ 74173 w 420097"/>
                      <a:gd name="connsiteY4" fmla="*/ 659919 h 1364343"/>
                      <a:gd name="connsiteX5" fmla="*/ 119234 w 420097"/>
                      <a:gd name="connsiteY5" fmla="*/ 801710 h 1364343"/>
                      <a:gd name="connsiteX6" fmla="*/ 161 w 420097"/>
                      <a:gd name="connsiteY6" fmla="*/ 861699 h 1364343"/>
                      <a:gd name="connsiteX7" fmla="*/ 149060 w 420097"/>
                      <a:gd name="connsiteY7" fmla="*/ 982239 h 1364343"/>
                      <a:gd name="connsiteX8" fmla="*/ 340269 w 420097"/>
                      <a:gd name="connsiteY8" fmla="*/ 1168400 h 1364343"/>
                      <a:gd name="connsiteX9" fmla="*/ 420097 w 420097"/>
                      <a:gd name="connsiteY9" fmla="*/ 1364343 h 1364343"/>
                      <a:gd name="connsiteX0" fmla="*/ 345962 w 345962"/>
                      <a:gd name="connsiteY0" fmla="*/ 0 h 1364343"/>
                      <a:gd name="connsiteX1" fmla="*/ 273391 w 345962"/>
                      <a:gd name="connsiteY1" fmla="*/ 203200 h 1364343"/>
                      <a:gd name="connsiteX2" fmla="*/ 135058 w 345962"/>
                      <a:gd name="connsiteY2" fmla="*/ 441339 h 1364343"/>
                      <a:gd name="connsiteX3" fmla="*/ 53052 w 345962"/>
                      <a:gd name="connsiteY3" fmla="*/ 548295 h 1364343"/>
                      <a:gd name="connsiteX4" fmla="*/ 38 w 345962"/>
                      <a:gd name="connsiteY4" fmla="*/ 659919 h 1364343"/>
                      <a:gd name="connsiteX5" fmla="*/ 45099 w 345962"/>
                      <a:gd name="connsiteY5" fmla="*/ 801710 h 1364343"/>
                      <a:gd name="connsiteX6" fmla="*/ 74925 w 345962"/>
                      <a:gd name="connsiteY6" fmla="*/ 982239 h 1364343"/>
                      <a:gd name="connsiteX7" fmla="*/ 266134 w 345962"/>
                      <a:gd name="connsiteY7" fmla="*/ 1168400 h 1364343"/>
                      <a:gd name="connsiteX8" fmla="*/ 345962 w 345962"/>
                      <a:gd name="connsiteY8" fmla="*/ 1364343 h 1364343"/>
                      <a:gd name="connsiteX0" fmla="*/ 345962 w 345962"/>
                      <a:gd name="connsiteY0" fmla="*/ 0 h 1364343"/>
                      <a:gd name="connsiteX1" fmla="*/ 273391 w 345962"/>
                      <a:gd name="connsiteY1" fmla="*/ 203200 h 1364343"/>
                      <a:gd name="connsiteX2" fmla="*/ 135058 w 345962"/>
                      <a:gd name="connsiteY2" fmla="*/ 441339 h 1364343"/>
                      <a:gd name="connsiteX3" fmla="*/ 53052 w 345962"/>
                      <a:gd name="connsiteY3" fmla="*/ 548295 h 1364343"/>
                      <a:gd name="connsiteX4" fmla="*/ 38 w 345962"/>
                      <a:gd name="connsiteY4" fmla="*/ 659919 h 1364343"/>
                      <a:gd name="connsiteX5" fmla="*/ 45099 w 345962"/>
                      <a:gd name="connsiteY5" fmla="*/ 801710 h 1364343"/>
                      <a:gd name="connsiteX6" fmla="*/ 74925 w 345962"/>
                      <a:gd name="connsiteY6" fmla="*/ 982239 h 1364343"/>
                      <a:gd name="connsiteX7" fmla="*/ 282022 w 345962"/>
                      <a:gd name="connsiteY7" fmla="*/ 1157809 h 1364343"/>
                      <a:gd name="connsiteX8" fmla="*/ 345962 w 345962"/>
                      <a:gd name="connsiteY8" fmla="*/ 1364343 h 1364343"/>
                      <a:gd name="connsiteX0" fmla="*/ 345979 w 345979"/>
                      <a:gd name="connsiteY0" fmla="*/ 0 h 1364343"/>
                      <a:gd name="connsiteX1" fmla="*/ 273408 w 345979"/>
                      <a:gd name="connsiteY1" fmla="*/ 203200 h 1364343"/>
                      <a:gd name="connsiteX2" fmla="*/ 135075 w 345979"/>
                      <a:gd name="connsiteY2" fmla="*/ 441339 h 1364343"/>
                      <a:gd name="connsiteX3" fmla="*/ 53069 w 345979"/>
                      <a:gd name="connsiteY3" fmla="*/ 548295 h 1364343"/>
                      <a:gd name="connsiteX4" fmla="*/ 55 w 345979"/>
                      <a:gd name="connsiteY4" fmla="*/ 659919 h 1364343"/>
                      <a:gd name="connsiteX5" fmla="*/ 45116 w 345979"/>
                      <a:gd name="connsiteY5" fmla="*/ 801710 h 1364343"/>
                      <a:gd name="connsiteX6" fmla="*/ 143787 w 345979"/>
                      <a:gd name="connsiteY6" fmla="*/ 936342 h 1364343"/>
                      <a:gd name="connsiteX7" fmla="*/ 282039 w 345979"/>
                      <a:gd name="connsiteY7" fmla="*/ 1157809 h 1364343"/>
                      <a:gd name="connsiteX8" fmla="*/ 345979 w 345979"/>
                      <a:gd name="connsiteY8" fmla="*/ 1364343 h 1364343"/>
                      <a:gd name="connsiteX0" fmla="*/ 345979 w 345979"/>
                      <a:gd name="connsiteY0" fmla="*/ 0 h 1364343"/>
                      <a:gd name="connsiteX1" fmla="*/ 273408 w 345979"/>
                      <a:gd name="connsiteY1" fmla="*/ 203200 h 1364343"/>
                      <a:gd name="connsiteX2" fmla="*/ 135075 w 345979"/>
                      <a:gd name="connsiteY2" fmla="*/ 441339 h 1364343"/>
                      <a:gd name="connsiteX3" fmla="*/ 53069 w 345979"/>
                      <a:gd name="connsiteY3" fmla="*/ 548295 h 1364343"/>
                      <a:gd name="connsiteX4" fmla="*/ 55 w 345979"/>
                      <a:gd name="connsiteY4" fmla="*/ 659919 h 1364343"/>
                      <a:gd name="connsiteX5" fmla="*/ 45116 w 345979"/>
                      <a:gd name="connsiteY5" fmla="*/ 801710 h 1364343"/>
                      <a:gd name="connsiteX6" fmla="*/ 143787 w 345979"/>
                      <a:gd name="connsiteY6" fmla="*/ 936342 h 1364343"/>
                      <a:gd name="connsiteX7" fmla="*/ 282039 w 345979"/>
                      <a:gd name="connsiteY7" fmla="*/ 1157809 h 1364343"/>
                      <a:gd name="connsiteX8" fmla="*/ 345979 w 345979"/>
                      <a:gd name="connsiteY8" fmla="*/ 1364343 h 1364343"/>
                      <a:gd name="connsiteX0" fmla="*/ 345979 w 345979"/>
                      <a:gd name="connsiteY0" fmla="*/ 0 h 1364343"/>
                      <a:gd name="connsiteX1" fmla="*/ 273408 w 345979"/>
                      <a:gd name="connsiteY1" fmla="*/ 203200 h 1364343"/>
                      <a:gd name="connsiteX2" fmla="*/ 158023 w 345979"/>
                      <a:gd name="connsiteY2" fmla="*/ 411330 h 1364343"/>
                      <a:gd name="connsiteX3" fmla="*/ 53069 w 345979"/>
                      <a:gd name="connsiteY3" fmla="*/ 548295 h 1364343"/>
                      <a:gd name="connsiteX4" fmla="*/ 55 w 345979"/>
                      <a:gd name="connsiteY4" fmla="*/ 659919 h 1364343"/>
                      <a:gd name="connsiteX5" fmla="*/ 45116 w 345979"/>
                      <a:gd name="connsiteY5" fmla="*/ 801710 h 1364343"/>
                      <a:gd name="connsiteX6" fmla="*/ 143787 w 345979"/>
                      <a:gd name="connsiteY6" fmla="*/ 936342 h 1364343"/>
                      <a:gd name="connsiteX7" fmla="*/ 282039 w 345979"/>
                      <a:gd name="connsiteY7" fmla="*/ 1157809 h 1364343"/>
                      <a:gd name="connsiteX8" fmla="*/ 345979 w 345979"/>
                      <a:gd name="connsiteY8" fmla="*/ 1364343 h 1364343"/>
                      <a:gd name="connsiteX0" fmla="*/ 345979 w 345979"/>
                      <a:gd name="connsiteY0" fmla="*/ 0 h 1364343"/>
                      <a:gd name="connsiteX1" fmla="*/ 284000 w 345979"/>
                      <a:gd name="connsiteY1" fmla="*/ 224383 h 1364343"/>
                      <a:gd name="connsiteX2" fmla="*/ 158023 w 345979"/>
                      <a:gd name="connsiteY2" fmla="*/ 411330 h 1364343"/>
                      <a:gd name="connsiteX3" fmla="*/ 53069 w 345979"/>
                      <a:gd name="connsiteY3" fmla="*/ 548295 h 1364343"/>
                      <a:gd name="connsiteX4" fmla="*/ 55 w 345979"/>
                      <a:gd name="connsiteY4" fmla="*/ 659919 h 1364343"/>
                      <a:gd name="connsiteX5" fmla="*/ 45116 w 345979"/>
                      <a:gd name="connsiteY5" fmla="*/ 801710 h 1364343"/>
                      <a:gd name="connsiteX6" fmla="*/ 143787 w 345979"/>
                      <a:gd name="connsiteY6" fmla="*/ 936342 h 1364343"/>
                      <a:gd name="connsiteX7" fmla="*/ 282039 w 345979"/>
                      <a:gd name="connsiteY7" fmla="*/ 1157809 h 1364343"/>
                      <a:gd name="connsiteX8" fmla="*/ 345979 w 345979"/>
                      <a:gd name="connsiteY8" fmla="*/ 1364343 h 1364343"/>
                      <a:gd name="connsiteX0" fmla="*/ 346991 w 346991"/>
                      <a:gd name="connsiteY0" fmla="*/ 0 h 1364343"/>
                      <a:gd name="connsiteX1" fmla="*/ 285012 w 346991"/>
                      <a:gd name="connsiteY1" fmla="*/ 224383 h 1364343"/>
                      <a:gd name="connsiteX2" fmla="*/ 159035 w 346991"/>
                      <a:gd name="connsiteY2" fmla="*/ 411330 h 1364343"/>
                      <a:gd name="connsiteX3" fmla="*/ 87620 w 346991"/>
                      <a:gd name="connsiteY3" fmla="*/ 505929 h 1364343"/>
                      <a:gd name="connsiteX4" fmla="*/ 1067 w 346991"/>
                      <a:gd name="connsiteY4" fmla="*/ 659919 h 1364343"/>
                      <a:gd name="connsiteX5" fmla="*/ 46128 w 346991"/>
                      <a:gd name="connsiteY5" fmla="*/ 801710 h 1364343"/>
                      <a:gd name="connsiteX6" fmla="*/ 144799 w 346991"/>
                      <a:gd name="connsiteY6" fmla="*/ 936342 h 1364343"/>
                      <a:gd name="connsiteX7" fmla="*/ 283051 w 346991"/>
                      <a:gd name="connsiteY7" fmla="*/ 1157809 h 1364343"/>
                      <a:gd name="connsiteX8" fmla="*/ 346991 w 346991"/>
                      <a:gd name="connsiteY8" fmla="*/ 1364343 h 1364343"/>
                      <a:gd name="connsiteX0" fmla="*/ 350811 w 350811"/>
                      <a:gd name="connsiteY0" fmla="*/ 0 h 1364343"/>
                      <a:gd name="connsiteX1" fmla="*/ 288832 w 350811"/>
                      <a:gd name="connsiteY1" fmla="*/ 224383 h 1364343"/>
                      <a:gd name="connsiteX2" fmla="*/ 162855 w 350811"/>
                      <a:gd name="connsiteY2" fmla="*/ 411330 h 1364343"/>
                      <a:gd name="connsiteX3" fmla="*/ 4887 w 350811"/>
                      <a:gd name="connsiteY3" fmla="*/ 659919 h 1364343"/>
                      <a:gd name="connsiteX4" fmla="*/ 49948 w 350811"/>
                      <a:gd name="connsiteY4" fmla="*/ 801710 h 1364343"/>
                      <a:gd name="connsiteX5" fmla="*/ 148619 w 350811"/>
                      <a:gd name="connsiteY5" fmla="*/ 936342 h 1364343"/>
                      <a:gd name="connsiteX6" fmla="*/ 286871 w 350811"/>
                      <a:gd name="connsiteY6" fmla="*/ 1157809 h 1364343"/>
                      <a:gd name="connsiteX7" fmla="*/ 350811 w 350811"/>
                      <a:gd name="connsiteY7" fmla="*/ 1364343 h 1364343"/>
                      <a:gd name="connsiteX0" fmla="*/ 345966 w 345966"/>
                      <a:gd name="connsiteY0" fmla="*/ 0 h 1364343"/>
                      <a:gd name="connsiteX1" fmla="*/ 283987 w 345966"/>
                      <a:gd name="connsiteY1" fmla="*/ 224383 h 1364343"/>
                      <a:gd name="connsiteX2" fmla="*/ 158010 w 345966"/>
                      <a:gd name="connsiteY2" fmla="*/ 411330 h 1364343"/>
                      <a:gd name="connsiteX3" fmla="*/ 42 w 345966"/>
                      <a:gd name="connsiteY3" fmla="*/ 659919 h 1364343"/>
                      <a:gd name="connsiteX4" fmla="*/ 143774 w 345966"/>
                      <a:gd name="connsiteY4" fmla="*/ 936342 h 1364343"/>
                      <a:gd name="connsiteX5" fmla="*/ 282026 w 345966"/>
                      <a:gd name="connsiteY5" fmla="*/ 1157809 h 1364343"/>
                      <a:gd name="connsiteX6" fmla="*/ 345966 w 345966"/>
                      <a:gd name="connsiteY6" fmla="*/ 1364343 h 1364343"/>
                      <a:gd name="connsiteX0" fmla="*/ 342438 w 342438"/>
                      <a:gd name="connsiteY0" fmla="*/ 0 h 1364343"/>
                      <a:gd name="connsiteX1" fmla="*/ 280459 w 342438"/>
                      <a:gd name="connsiteY1" fmla="*/ 224383 h 1364343"/>
                      <a:gd name="connsiteX2" fmla="*/ 154482 w 342438"/>
                      <a:gd name="connsiteY2" fmla="*/ 411330 h 1364343"/>
                      <a:gd name="connsiteX3" fmla="*/ 44 w 342438"/>
                      <a:gd name="connsiteY3" fmla="*/ 661684 h 1364343"/>
                      <a:gd name="connsiteX4" fmla="*/ 140246 w 342438"/>
                      <a:gd name="connsiteY4" fmla="*/ 936342 h 1364343"/>
                      <a:gd name="connsiteX5" fmla="*/ 278498 w 342438"/>
                      <a:gd name="connsiteY5" fmla="*/ 1157809 h 1364343"/>
                      <a:gd name="connsiteX6" fmla="*/ 342438 w 342438"/>
                      <a:gd name="connsiteY6" fmla="*/ 1364343 h 1364343"/>
                      <a:gd name="connsiteX0" fmla="*/ 342438 w 342438"/>
                      <a:gd name="connsiteY0" fmla="*/ 0 h 1364343"/>
                      <a:gd name="connsiteX1" fmla="*/ 280459 w 342438"/>
                      <a:gd name="connsiteY1" fmla="*/ 224383 h 1364343"/>
                      <a:gd name="connsiteX2" fmla="*/ 154482 w 342438"/>
                      <a:gd name="connsiteY2" fmla="*/ 411330 h 1364343"/>
                      <a:gd name="connsiteX3" fmla="*/ 44 w 342438"/>
                      <a:gd name="connsiteY3" fmla="*/ 661684 h 1364343"/>
                      <a:gd name="connsiteX4" fmla="*/ 140246 w 342438"/>
                      <a:gd name="connsiteY4" fmla="*/ 936342 h 1364343"/>
                      <a:gd name="connsiteX5" fmla="*/ 278498 w 342438"/>
                      <a:gd name="connsiteY5" fmla="*/ 1157809 h 1364343"/>
                      <a:gd name="connsiteX6" fmla="*/ 342438 w 342438"/>
                      <a:gd name="connsiteY6" fmla="*/ 1364343 h 1364343"/>
                      <a:gd name="connsiteX0" fmla="*/ 342438 w 342438"/>
                      <a:gd name="connsiteY0" fmla="*/ 0 h 1364343"/>
                      <a:gd name="connsiteX1" fmla="*/ 280459 w 342438"/>
                      <a:gd name="connsiteY1" fmla="*/ 224383 h 1364343"/>
                      <a:gd name="connsiteX2" fmla="*/ 154482 w 342438"/>
                      <a:gd name="connsiteY2" fmla="*/ 411330 h 1364343"/>
                      <a:gd name="connsiteX3" fmla="*/ 44 w 342438"/>
                      <a:gd name="connsiteY3" fmla="*/ 661684 h 1364343"/>
                      <a:gd name="connsiteX4" fmla="*/ 140246 w 342438"/>
                      <a:gd name="connsiteY4" fmla="*/ 936342 h 1364343"/>
                      <a:gd name="connsiteX5" fmla="*/ 278498 w 342438"/>
                      <a:gd name="connsiteY5" fmla="*/ 1157809 h 1364343"/>
                      <a:gd name="connsiteX6" fmla="*/ 342438 w 342438"/>
                      <a:gd name="connsiteY6" fmla="*/ 1364343 h 1364343"/>
                      <a:gd name="connsiteX0" fmla="*/ 342438 w 342438"/>
                      <a:gd name="connsiteY0" fmla="*/ 0 h 1389056"/>
                      <a:gd name="connsiteX1" fmla="*/ 280459 w 342438"/>
                      <a:gd name="connsiteY1" fmla="*/ 224383 h 1389056"/>
                      <a:gd name="connsiteX2" fmla="*/ 154482 w 342438"/>
                      <a:gd name="connsiteY2" fmla="*/ 411330 h 1389056"/>
                      <a:gd name="connsiteX3" fmla="*/ 44 w 342438"/>
                      <a:gd name="connsiteY3" fmla="*/ 661684 h 1389056"/>
                      <a:gd name="connsiteX4" fmla="*/ 140246 w 342438"/>
                      <a:gd name="connsiteY4" fmla="*/ 936342 h 1389056"/>
                      <a:gd name="connsiteX5" fmla="*/ 278498 w 342438"/>
                      <a:gd name="connsiteY5" fmla="*/ 1157809 h 1389056"/>
                      <a:gd name="connsiteX6" fmla="*/ 338907 w 342438"/>
                      <a:gd name="connsiteY6" fmla="*/ 1389056 h 1389056"/>
                      <a:gd name="connsiteX0" fmla="*/ 202878 w 202878"/>
                      <a:gd name="connsiteY0" fmla="*/ 0 h 1389056"/>
                      <a:gd name="connsiteX1" fmla="*/ 140899 w 202878"/>
                      <a:gd name="connsiteY1" fmla="*/ 224383 h 1389056"/>
                      <a:gd name="connsiteX2" fmla="*/ 14922 w 202878"/>
                      <a:gd name="connsiteY2" fmla="*/ 411330 h 1389056"/>
                      <a:gd name="connsiteX3" fmla="*/ 82906 w 202878"/>
                      <a:gd name="connsiteY3" fmla="*/ 681102 h 1389056"/>
                      <a:gd name="connsiteX4" fmla="*/ 686 w 202878"/>
                      <a:gd name="connsiteY4" fmla="*/ 936342 h 1389056"/>
                      <a:gd name="connsiteX5" fmla="*/ 138938 w 202878"/>
                      <a:gd name="connsiteY5" fmla="*/ 1157809 h 1389056"/>
                      <a:gd name="connsiteX6" fmla="*/ 199347 w 202878"/>
                      <a:gd name="connsiteY6" fmla="*/ 1389056 h 1389056"/>
                      <a:gd name="connsiteX0" fmla="*/ 203064 w 203064"/>
                      <a:gd name="connsiteY0" fmla="*/ 0 h 1389056"/>
                      <a:gd name="connsiteX1" fmla="*/ 141085 w 203064"/>
                      <a:gd name="connsiteY1" fmla="*/ 224383 h 1389056"/>
                      <a:gd name="connsiteX2" fmla="*/ 83092 w 203064"/>
                      <a:gd name="connsiteY2" fmla="*/ 681102 h 1389056"/>
                      <a:gd name="connsiteX3" fmla="*/ 872 w 203064"/>
                      <a:gd name="connsiteY3" fmla="*/ 936342 h 1389056"/>
                      <a:gd name="connsiteX4" fmla="*/ 139124 w 203064"/>
                      <a:gd name="connsiteY4" fmla="*/ 1157809 h 1389056"/>
                      <a:gd name="connsiteX5" fmla="*/ 199533 w 203064"/>
                      <a:gd name="connsiteY5" fmla="*/ 1389056 h 1389056"/>
                      <a:gd name="connsiteX0" fmla="*/ 119975 w 119975"/>
                      <a:gd name="connsiteY0" fmla="*/ 0 h 1389056"/>
                      <a:gd name="connsiteX1" fmla="*/ 57996 w 119975"/>
                      <a:gd name="connsiteY1" fmla="*/ 224383 h 1389056"/>
                      <a:gd name="connsiteX2" fmla="*/ 3 w 119975"/>
                      <a:gd name="connsiteY2" fmla="*/ 681102 h 1389056"/>
                      <a:gd name="connsiteX3" fmla="*/ 56035 w 119975"/>
                      <a:gd name="connsiteY3" fmla="*/ 1157809 h 1389056"/>
                      <a:gd name="connsiteX4" fmla="*/ 116444 w 119975"/>
                      <a:gd name="connsiteY4" fmla="*/ 1389056 h 1389056"/>
                      <a:gd name="connsiteX0" fmla="*/ 120287 w 120287"/>
                      <a:gd name="connsiteY0" fmla="*/ 0 h 1389056"/>
                      <a:gd name="connsiteX1" fmla="*/ 58308 w 120287"/>
                      <a:gd name="connsiteY1" fmla="*/ 224383 h 1389056"/>
                      <a:gd name="connsiteX2" fmla="*/ 315 w 120287"/>
                      <a:gd name="connsiteY2" fmla="*/ 681102 h 1389056"/>
                      <a:gd name="connsiteX3" fmla="*/ 84591 w 120287"/>
                      <a:gd name="connsiteY3" fmla="*/ 1096026 h 1389056"/>
                      <a:gd name="connsiteX4" fmla="*/ 116756 w 120287"/>
                      <a:gd name="connsiteY4" fmla="*/ 1389056 h 1389056"/>
                      <a:gd name="connsiteX0" fmla="*/ 120287 w 120287"/>
                      <a:gd name="connsiteY0" fmla="*/ 0 h 1389056"/>
                      <a:gd name="connsiteX1" fmla="*/ 58308 w 120287"/>
                      <a:gd name="connsiteY1" fmla="*/ 224383 h 1389056"/>
                      <a:gd name="connsiteX2" fmla="*/ 315 w 120287"/>
                      <a:gd name="connsiteY2" fmla="*/ 681102 h 1389056"/>
                      <a:gd name="connsiteX3" fmla="*/ 84591 w 120287"/>
                      <a:gd name="connsiteY3" fmla="*/ 1096026 h 1389056"/>
                      <a:gd name="connsiteX4" fmla="*/ 116756 w 120287"/>
                      <a:gd name="connsiteY4" fmla="*/ 1389056 h 1389056"/>
                      <a:gd name="connsiteX0" fmla="*/ 120047 w 120047"/>
                      <a:gd name="connsiteY0" fmla="*/ 0 h 1389056"/>
                      <a:gd name="connsiteX1" fmla="*/ 58068 w 120047"/>
                      <a:gd name="connsiteY1" fmla="*/ 224383 h 1389056"/>
                      <a:gd name="connsiteX2" fmla="*/ 75 w 120047"/>
                      <a:gd name="connsiteY2" fmla="*/ 681102 h 1389056"/>
                      <a:gd name="connsiteX3" fmla="*/ 70229 w 120047"/>
                      <a:gd name="connsiteY3" fmla="*/ 1039538 h 1389056"/>
                      <a:gd name="connsiteX4" fmla="*/ 116516 w 120047"/>
                      <a:gd name="connsiteY4" fmla="*/ 1389056 h 1389056"/>
                      <a:gd name="connsiteX0" fmla="*/ 120047 w 120047"/>
                      <a:gd name="connsiteY0" fmla="*/ 0 h 1389056"/>
                      <a:gd name="connsiteX1" fmla="*/ 58068 w 120047"/>
                      <a:gd name="connsiteY1" fmla="*/ 224383 h 1389056"/>
                      <a:gd name="connsiteX2" fmla="*/ 75 w 120047"/>
                      <a:gd name="connsiteY2" fmla="*/ 681102 h 1389056"/>
                      <a:gd name="connsiteX3" fmla="*/ 70229 w 120047"/>
                      <a:gd name="connsiteY3" fmla="*/ 1039538 h 1389056"/>
                      <a:gd name="connsiteX4" fmla="*/ 116516 w 120047"/>
                      <a:gd name="connsiteY4" fmla="*/ 1389056 h 1389056"/>
                      <a:gd name="connsiteX0" fmla="*/ 120047 w 120047"/>
                      <a:gd name="connsiteY0" fmla="*/ 0 h 1389056"/>
                      <a:gd name="connsiteX1" fmla="*/ 58068 w 120047"/>
                      <a:gd name="connsiteY1" fmla="*/ 224383 h 1389056"/>
                      <a:gd name="connsiteX2" fmla="*/ 75 w 120047"/>
                      <a:gd name="connsiteY2" fmla="*/ 681102 h 1389056"/>
                      <a:gd name="connsiteX3" fmla="*/ 70229 w 120047"/>
                      <a:gd name="connsiteY3" fmla="*/ 1039538 h 1389056"/>
                      <a:gd name="connsiteX4" fmla="*/ 116516 w 120047"/>
                      <a:gd name="connsiteY4" fmla="*/ 1389056 h 1389056"/>
                      <a:gd name="connsiteX0" fmla="*/ 120101 w 120101"/>
                      <a:gd name="connsiteY0" fmla="*/ 0 h 1389056"/>
                      <a:gd name="connsiteX1" fmla="*/ 88131 w 120101"/>
                      <a:gd name="connsiteY1" fmla="*/ 252627 h 1389056"/>
                      <a:gd name="connsiteX2" fmla="*/ 129 w 120101"/>
                      <a:gd name="connsiteY2" fmla="*/ 681102 h 1389056"/>
                      <a:gd name="connsiteX3" fmla="*/ 70283 w 120101"/>
                      <a:gd name="connsiteY3" fmla="*/ 1039538 h 1389056"/>
                      <a:gd name="connsiteX4" fmla="*/ 116570 w 120101"/>
                      <a:gd name="connsiteY4" fmla="*/ 1389056 h 1389056"/>
                      <a:gd name="connsiteX0" fmla="*/ 121852 w 121852"/>
                      <a:gd name="connsiteY0" fmla="*/ 0 h 1389056"/>
                      <a:gd name="connsiteX1" fmla="*/ 89882 w 121852"/>
                      <a:gd name="connsiteY1" fmla="*/ 252627 h 1389056"/>
                      <a:gd name="connsiteX2" fmla="*/ 115 w 121852"/>
                      <a:gd name="connsiteY2" fmla="*/ 672275 h 1389056"/>
                      <a:gd name="connsiteX3" fmla="*/ 72034 w 121852"/>
                      <a:gd name="connsiteY3" fmla="*/ 1039538 h 1389056"/>
                      <a:gd name="connsiteX4" fmla="*/ 118321 w 121852"/>
                      <a:gd name="connsiteY4" fmla="*/ 1389056 h 1389056"/>
                      <a:gd name="connsiteX0" fmla="*/ 50760 w 50760"/>
                      <a:gd name="connsiteY0" fmla="*/ 0 h 1389056"/>
                      <a:gd name="connsiteX1" fmla="*/ 18790 w 50760"/>
                      <a:gd name="connsiteY1" fmla="*/ 252627 h 1389056"/>
                      <a:gd name="connsiteX2" fmla="*/ 942 w 50760"/>
                      <a:gd name="connsiteY2" fmla="*/ 1039538 h 1389056"/>
                      <a:gd name="connsiteX3" fmla="*/ 47229 w 50760"/>
                      <a:gd name="connsiteY3" fmla="*/ 1389056 h 1389056"/>
                      <a:gd name="connsiteX0" fmla="*/ 49818 w 49818"/>
                      <a:gd name="connsiteY0" fmla="*/ 0 h 1389056"/>
                      <a:gd name="connsiteX1" fmla="*/ 0 w 49818"/>
                      <a:gd name="connsiteY1" fmla="*/ 1039538 h 1389056"/>
                      <a:gd name="connsiteX2" fmla="*/ 46287 w 49818"/>
                      <a:gd name="connsiteY2" fmla="*/ 1389056 h 1389056"/>
                      <a:gd name="connsiteX0" fmla="*/ 3531 w 3531"/>
                      <a:gd name="connsiteY0" fmla="*/ 0 h 1389056"/>
                      <a:gd name="connsiteX1" fmla="*/ 0 w 3531"/>
                      <a:gd name="connsiteY1" fmla="*/ 1389056 h 1389056"/>
                      <a:gd name="connsiteX0" fmla="*/ 45 w 66483"/>
                      <a:gd name="connsiteY0" fmla="*/ 0 h 10000"/>
                      <a:gd name="connsiteX1" fmla="*/ 66437 w 66483"/>
                      <a:gd name="connsiteY1" fmla="*/ 10000 h 10000"/>
                      <a:gd name="connsiteX0" fmla="*/ 59 w 51229"/>
                      <a:gd name="connsiteY0" fmla="*/ 0 h 9961"/>
                      <a:gd name="connsiteX1" fmla="*/ 51172 w 51229"/>
                      <a:gd name="connsiteY1" fmla="*/ 9961 h 9961"/>
                      <a:gd name="connsiteX0" fmla="*/ 16 w 7026"/>
                      <a:gd name="connsiteY0" fmla="*/ 0 h 10000"/>
                      <a:gd name="connsiteX1" fmla="*/ 7011 w 7026"/>
                      <a:gd name="connsiteY1" fmla="*/ 10000 h 10000"/>
                      <a:gd name="connsiteX0" fmla="*/ 27 w 7886"/>
                      <a:gd name="connsiteY0" fmla="*/ 0 h 10000"/>
                      <a:gd name="connsiteX1" fmla="*/ 7860 w 7886"/>
                      <a:gd name="connsiteY1" fmla="*/ 10000 h 10000"/>
                      <a:gd name="connsiteX0" fmla="*/ 45 w 7330"/>
                      <a:gd name="connsiteY0" fmla="*/ 0 h 10000"/>
                      <a:gd name="connsiteX1" fmla="*/ 7287 w 7330"/>
                      <a:gd name="connsiteY1" fmla="*/ 10000 h 10000"/>
                      <a:gd name="connsiteX0" fmla="*/ 1136 w 1135"/>
                      <a:gd name="connsiteY0" fmla="*/ 0 h 10000"/>
                      <a:gd name="connsiteX1" fmla="*/ 0 w 1135"/>
                      <a:gd name="connsiteY1" fmla="*/ 10000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35" h="10000">
                        <a:moveTo>
                          <a:pt x="1136" y="0"/>
                        </a:moveTo>
                        <a:cubicBezTo>
                          <a:pt x="134" y="2091"/>
                          <a:pt x="1002" y="7909"/>
                          <a:pt x="0" y="100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  <a:headEnd type="stealt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4" name="Szövegdoboz 23">
                  <a:extLst>
                    <a:ext uri="{FF2B5EF4-FFF2-40B4-BE49-F238E27FC236}">
                      <a16:creationId xmlns:a16="http://schemas.microsoft.com/office/drawing/2014/main" id="{9BD7671E-8D6F-4BD1-B474-AED8AC66C717}"/>
                    </a:ext>
                  </a:extLst>
                </p:cNvPr>
                <p:cNvSpPr txBox="1"/>
                <p:nvPr/>
              </p:nvSpPr>
              <p:spPr>
                <a:xfrm>
                  <a:off x="4297888" y="14234614"/>
                  <a:ext cx="979755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18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napszél</a:t>
                  </a:r>
                  <a:endParaRPr lang="en-GB" sz="1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25" name="Egyenes összekötő nyíllal 24">
                  <a:extLst>
                    <a:ext uri="{FF2B5EF4-FFF2-40B4-BE49-F238E27FC236}">
                      <a16:creationId xmlns:a16="http://schemas.microsoft.com/office/drawing/2014/main" id="{5BDD79C9-C3EA-4D9C-9901-A8C20EEBF842}"/>
                    </a:ext>
                  </a:extLst>
                </p:cNvPr>
                <p:cNvCxnSpPr/>
                <p:nvPr/>
              </p:nvCxnSpPr>
              <p:spPr>
                <a:xfrm>
                  <a:off x="4217459" y="14571618"/>
                  <a:ext cx="1161295" cy="0"/>
                </a:xfrm>
                <a:prstGeom prst="straightConnector1">
                  <a:avLst/>
                </a:prstGeom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Csoportba foglalás 17">
                <a:extLst>
                  <a:ext uri="{FF2B5EF4-FFF2-40B4-BE49-F238E27FC236}">
                    <a16:creationId xmlns:a16="http://schemas.microsoft.com/office/drawing/2014/main" id="{DBE618E4-B5BB-4047-95A3-AA13F2700198}"/>
                  </a:ext>
                </a:extLst>
              </p:cNvPr>
              <p:cNvGrpSpPr/>
              <p:nvPr/>
            </p:nvGrpSpPr>
            <p:grpSpPr>
              <a:xfrm>
                <a:off x="6182104" y="14536695"/>
                <a:ext cx="2000757" cy="1578708"/>
                <a:chOff x="6286154" y="14672082"/>
                <a:chExt cx="2000757" cy="1578708"/>
              </a:xfrm>
            </p:grpSpPr>
            <p:sp>
              <p:nvSpPr>
                <p:cNvPr id="19" name="Szabadkézi sokszög: alakzat 18">
                  <a:extLst>
                    <a:ext uri="{FF2B5EF4-FFF2-40B4-BE49-F238E27FC236}">
                      <a16:creationId xmlns:a16="http://schemas.microsoft.com/office/drawing/2014/main" id="{EE192146-A2C5-4E15-975F-3902B4889DDC}"/>
                    </a:ext>
                  </a:extLst>
                </p:cNvPr>
                <p:cNvSpPr/>
                <p:nvPr/>
              </p:nvSpPr>
              <p:spPr>
                <a:xfrm>
                  <a:off x="6286154" y="14672082"/>
                  <a:ext cx="2000757" cy="1578708"/>
                </a:xfrm>
                <a:custGeom>
                  <a:avLst/>
                  <a:gdLst>
                    <a:gd name="connsiteX0" fmla="*/ 1987714 w 1987714"/>
                    <a:gd name="connsiteY0" fmla="*/ 0 h 1578708"/>
                    <a:gd name="connsiteX1" fmla="*/ 1 w 1987714"/>
                    <a:gd name="connsiteY1" fmla="*/ 760697 h 1578708"/>
                    <a:gd name="connsiteX2" fmla="*/ 1979898 w 1987714"/>
                    <a:gd name="connsiteY2" fmla="*/ 1578708 h 1578708"/>
                    <a:gd name="connsiteX0" fmla="*/ 1987714 w 1987714"/>
                    <a:gd name="connsiteY0" fmla="*/ 0 h 1578708"/>
                    <a:gd name="connsiteX1" fmla="*/ 1 w 1987714"/>
                    <a:gd name="connsiteY1" fmla="*/ 760697 h 1578708"/>
                    <a:gd name="connsiteX2" fmla="*/ 1979898 w 1987714"/>
                    <a:gd name="connsiteY2" fmla="*/ 1578708 h 1578708"/>
                    <a:gd name="connsiteX0" fmla="*/ 1987714 w 1987714"/>
                    <a:gd name="connsiteY0" fmla="*/ 0 h 1578708"/>
                    <a:gd name="connsiteX1" fmla="*/ 1 w 1987714"/>
                    <a:gd name="connsiteY1" fmla="*/ 760697 h 1578708"/>
                    <a:gd name="connsiteX2" fmla="*/ 1979898 w 1987714"/>
                    <a:gd name="connsiteY2" fmla="*/ 1578708 h 1578708"/>
                    <a:gd name="connsiteX0" fmla="*/ 1987714 w 1987714"/>
                    <a:gd name="connsiteY0" fmla="*/ 0 h 1578708"/>
                    <a:gd name="connsiteX1" fmla="*/ 1 w 1987714"/>
                    <a:gd name="connsiteY1" fmla="*/ 760697 h 1578708"/>
                    <a:gd name="connsiteX2" fmla="*/ 1979898 w 1987714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632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632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632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632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6590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6590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3723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3723 h 1578708"/>
                    <a:gd name="connsiteX2" fmla="*/ 1982503 w 1990319"/>
                    <a:gd name="connsiteY2" fmla="*/ 1578708 h 1578708"/>
                    <a:gd name="connsiteX0" fmla="*/ 2000740 w 2000740"/>
                    <a:gd name="connsiteY0" fmla="*/ 0 h 1578708"/>
                    <a:gd name="connsiteX1" fmla="*/ 1 w 2000740"/>
                    <a:gd name="connsiteY1" fmla="*/ 778934 h 1578708"/>
                    <a:gd name="connsiteX2" fmla="*/ 1992924 w 2000740"/>
                    <a:gd name="connsiteY2" fmla="*/ 1578708 h 1578708"/>
                    <a:gd name="connsiteX0" fmla="*/ 2000740 w 2000740"/>
                    <a:gd name="connsiteY0" fmla="*/ 0 h 1578708"/>
                    <a:gd name="connsiteX1" fmla="*/ 1 w 2000740"/>
                    <a:gd name="connsiteY1" fmla="*/ 771118 h 1578708"/>
                    <a:gd name="connsiteX2" fmla="*/ 1992924 w 2000740"/>
                    <a:gd name="connsiteY2" fmla="*/ 1578708 h 1578708"/>
                    <a:gd name="connsiteX0" fmla="*/ 2000757 w 2000757"/>
                    <a:gd name="connsiteY0" fmla="*/ 0 h 1578708"/>
                    <a:gd name="connsiteX1" fmla="*/ 18 w 2000757"/>
                    <a:gd name="connsiteY1" fmla="*/ 771118 h 1578708"/>
                    <a:gd name="connsiteX2" fmla="*/ 1992941 w 2000757"/>
                    <a:gd name="connsiteY2" fmla="*/ 1578708 h 1578708"/>
                    <a:gd name="connsiteX0" fmla="*/ 2000757 w 2000757"/>
                    <a:gd name="connsiteY0" fmla="*/ 0 h 1578708"/>
                    <a:gd name="connsiteX1" fmla="*/ 18 w 2000757"/>
                    <a:gd name="connsiteY1" fmla="*/ 771118 h 1578708"/>
                    <a:gd name="connsiteX2" fmla="*/ 1992941 w 2000757"/>
                    <a:gd name="connsiteY2" fmla="*/ 1578708 h 1578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00757" h="1578708">
                      <a:moveTo>
                        <a:pt x="2000757" y="0"/>
                      </a:moveTo>
                      <a:cubicBezTo>
                        <a:pt x="1023183" y="392071"/>
                        <a:pt x="5297" y="582868"/>
                        <a:pt x="18" y="771118"/>
                      </a:cubicBezTo>
                      <a:cubicBezTo>
                        <a:pt x="-5261" y="959368"/>
                        <a:pt x="1129991" y="1194451"/>
                        <a:pt x="1992941" y="1578708"/>
                      </a:cubicBezTo>
                    </a:path>
                  </a:pathLst>
                </a:custGeom>
                <a:noFill/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20" name="Szabadkézi sokszög: alakzat 19">
                  <a:extLst>
                    <a:ext uri="{FF2B5EF4-FFF2-40B4-BE49-F238E27FC236}">
                      <a16:creationId xmlns:a16="http://schemas.microsoft.com/office/drawing/2014/main" id="{37D6F5B1-8CF9-4E84-A2E3-B65DFFC8DF0A}"/>
                    </a:ext>
                  </a:extLst>
                </p:cNvPr>
                <p:cNvSpPr/>
                <p:nvPr/>
              </p:nvSpPr>
              <p:spPr>
                <a:xfrm>
                  <a:off x="6321746" y="14952414"/>
                  <a:ext cx="1953847" cy="1041916"/>
                </a:xfrm>
                <a:custGeom>
                  <a:avLst/>
                  <a:gdLst>
                    <a:gd name="connsiteX0" fmla="*/ 1987714 w 1987714"/>
                    <a:gd name="connsiteY0" fmla="*/ 0 h 1578708"/>
                    <a:gd name="connsiteX1" fmla="*/ 1 w 1987714"/>
                    <a:gd name="connsiteY1" fmla="*/ 760697 h 1578708"/>
                    <a:gd name="connsiteX2" fmla="*/ 1979898 w 1987714"/>
                    <a:gd name="connsiteY2" fmla="*/ 1578708 h 1578708"/>
                    <a:gd name="connsiteX0" fmla="*/ 1987714 w 1987714"/>
                    <a:gd name="connsiteY0" fmla="*/ 0 h 1578708"/>
                    <a:gd name="connsiteX1" fmla="*/ 1 w 1987714"/>
                    <a:gd name="connsiteY1" fmla="*/ 760697 h 1578708"/>
                    <a:gd name="connsiteX2" fmla="*/ 1979898 w 1987714"/>
                    <a:gd name="connsiteY2" fmla="*/ 1578708 h 1578708"/>
                    <a:gd name="connsiteX0" fmla="*/ 1987714 w 1987714"/>
                    <a:gd name="connsiteY0" fmla="*/ 0 h 1578708"/>
                    <a:gd name="connsiteX1" fmla="*/ 1 w 1987714"/>
                    <a:gd name="connsiteY1" fmla="*/ 760697 h 1578708"/>
                    <a:gd name="connsiteX2" fmla="*/ 1979898 w 1987714"/>
                    <a:gd name="connsiteY2" fmla="*/ 1578708 h 1578708"/>
                    <a:gd name="connsiteX0" fmla="*/ 1987714 w 1987714"/>
                    <a:gd name="connsiteY0" fmla="*/ 0 h 1578708"/>
                    <a:gd name="connsiteX1" fmla="*/ 1 w 1987714"/>
                    <a:gd name="connsiteY1" fmla="*/ 760697 h 1578708"/>
                    <a:gd name="connsiteX2" fmla="*/ 1979898 w 1987714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632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632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632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632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6590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6590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3723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3723 h 1578708"/>
                    <a:gd name="connsiteX2" fmla="*/ 1982503 w 1990319"/>
                    <a:gd name="connsiteY2" fmla="*/ 1578708 h 1578708"/>
                    <a:gd name="connsiteX0" fmla="*/ 2000740 w 2000740"/>
                    <a:gd name="connsiteY0" fmla="*/ 0 h 1578708"/>
                    <a:gd name="connsiteX1" fmla="*/ 1 w 2000740"/>
                    <a:gd name="connsiteY1" fmla="*/ 778934 h 1578708"/>
                    <a:gd name="connsiteX2" fmla="*/ 1992924 w 2000740"/>
                    <a:gd name="connsiteY2" fmla="*/ 1578708 h 1578708"/>
                    <a:gd name="connsiteX0" fmla="*/ 2000740 w 2000740"/>
                    <a:gd name="connsiteY0" fmla="*/ 0 h 1578708"/>
                    <a:gd name="connsiteX1" fmla="*/ 1 w 2000740"/>
                    <a:gd name="connsiteY1" fmla="*/ 771118 h 1578708"/>
                    <a:gd name="connsiteX2" fmla="*/ 1992924 w 2000740"/>
                    <a:gd name="connsiteY2" fmla="*/ 1578708 h 1578708"/>
                    <a:gd name="connsiteX0" fmla="*/ 2000767 w 2000767"/>
                    <a:gd name="connsiteY0" fmla="*/ 0 h 1326011"/>
                    <a:gd name="connsiteX1" fmla="*/ 28 w 2000767"/>
                    <a:gd name="connsiteY1" fmla="*/ 771118 h 1326011"/>
                    <a:gd name="connsiteX2" fmla="*/ 1961690 w 2000767"/>
                    <a:gd name="connsiteY2" fmla="*/ 1326011 h 1326011"/>
                    <a:gd name="connsiteX0" fmla="*/ 1927820 w 1961687"/>
                    <a:gd name="connsiteY0" fmla="*/ 0 h 1049867"/>
                    <a:gd name="connsiteX1" fmla="*/ 25 w 1961687"/>
                    <a:gd name="connsiteY1" fmla="*/ 494974 h 1049867"/>
                    <a:gd name="connsiteX2" fmla="*/ 1961687 w 1961687"/>
                    <a:gd name="connsiteY2" fmla="*/ 1049867 h 1049867"/>
                    <a:gd name="connsiteX0" fmla="*/ 1927820 w 1961687"/>
                    <a:gd name="connsiteY0" fmla="*/ 0 h 1049867"/>
                    <a:gd name="connsiteX1" fmla="*/ 25 w 1961687"/>
                    <a:gd name="connsiteY1" fmla="*/ 494974 h 1049867"/>
                    <a:gd name="connsiteX2" fmla="*/ 1961687 w 1961687"/>
                    <a:gd name="connsiteY2" fmla="*/ 1049867 h 1049867"/>
                    <a:gd name="connsiteX0" fmla="*/ 1927820 w 1961687"/>
                    <a:gd name="connsiteY0" fmla="*/ 0 h 1049867"/>
                    <a:gd name="connsiteX1" fmla="*/ 25 w 1961687"/>
                    <a:gd name="connsiteY1" fmla="*/ 494974 h 1049867"/>
                    <a:gd name="connsiteX2" fmla="*/ 1961687 w 1961687"/>
                    <a:gd name="connsiteY2" fmla="*/ 1049867 h 1049867"/>
                    <a:gd name="connsiteX0" fmla="*/ 1927820 w 1961687"/>
                    <a:gd name="connsiteY0" fmla="*/ 0 h 1049867"/>
                    <a:gd name="connsiteX1" fmla="*/ 25 w 1961687"/>
                    <a:gd name="connsiteY1" fmla="*/ 494974 h 1049867"/>
                    <a:gd name="connsiteX2" fmla="*/ 1961687 w 1961687"/>
                    <a:gd name="connsiteY2" fmla="*/ 1049867 h 1049867"/>
                    <a:gd name="connsiteX0" fmla="*/ 1953870 w 1987737"/>
                    <a:gd name="connsiteY0" fmla="*/ 0 h 1049867"/>
                    <a:gd name="connsiteX1" fmla="*/ 24 w 1987737"/>
                    <a:gd name="connsiteY1" fmla="*/ 500185 h 1049867"/>
                    <a:gd name="connsiteX2" fmla="*/ 1987737 w 1987737"/>
                    <a:gd name="connsiteY2" fmla="*/ 1049867 h 1049867"/>
                    <a:gd name="connsiteX0" fmla="*/ 1953870 w 1987737"/>
                    <a:gd name="connsiteY0" fmla="*/ 0 h 1049867"/>
                    <a:gd name="connsiteX1" fmla="*/ 24 w 1987737"/>
                    <a:gd name="connsiteY1" fmla="*/ 489764 h 1049867"/>
                    <a:gd name="connsiteX2" fmla="*/ 1987737 w 1987737"/>
                    <a:gd name="connsiteY2" fmla="*/ 1049867 h 1049867"/>
                    <a:gd name="connsiteX0" fmla="*/ 1953870 w 1987737"/>
                    <a:gd name="connsiteY0" fmla="*/ 0 h 1049867"/>
                    <a:gd name="connsiteX1" fmla="*/ 24 w 1987737"/>
                    <a:gd name="connsiteY1" fmla="*/ 494974 h 1049867"/>
                    <a:gd name="connsiteX2" fmla="*/ 1987737 w 1987737"/>
                    <a:gd name="connsiteY2" fmla="*/ 1049867 h 1049867"/>
                    <a:gd name="connsiteX0" fmla="*/ 1953847 w 1953847"/>
                    <a:gd name="connsiteY0" fmla="*/ 0 h 1041916"/>
                    <a:gd name="connsiteX1" fmla="*/ 1 w 1953847"/>
                    <a:gd name="connsiteY1" fmla="*/ 494974 h 1041916"/>
                    <a:gd name="connsiteX2" fmla="*/ 1951933 w 1953847"/>
                    <a:gd name="connsiteY2" fmla="*/ 1041916 h 104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53847" h="1041916">
                      <a:moveTo>
                        <a:pt x="1953847" y="0"/>
                      </a:moveTo>
                      <a:cubicBezTo>
                        <a:pt x="963248" y="251394"/>
                        <a:pt x="320" y="321321"/>
                        <a:pt x="1" y="494974"/>
                      </a:cubicBezTo>
                      <a:cubicBezTo>
                        <a:pt x="-318" y="668627"/>
                        <a:pt x="1055116" y="767075"/>
                        <a:pt x="1951933" y="1041916"/>
                      </a:cubicBezTo>
                    </a:path>
                  </a:pathLst>
                </a:custGeom>
                <a:noFill/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21" name="Szabadkézi sokszög: alakzat 20">
                  <a:extLst>
                    <a:ext uri="{FF2B5EF4-FFF2-40B4-BE49-F238E27FC236}">
                      <a16:creationId xmlns:a16="http://schemas.microsoft.com/office/drawing/2014/main" id="{1F56270D-158C-4F0F-9ED8-6150301F6D7E}"/>
                    </a:ext>
                  </a:extLst>
                </p:cNvPr>
                <p:cNvSpPr/>
                <p:nvPr/>
              </p:nvSpPr>
              <p:spPr>
                <a:xfrm>
                  <a:off x="6342489" y="15172616"/>
                  <a:ext cx="1927798" cy="625637"/>
                </a:xfrm>
                <a:custGeom>
                  <a:avLst/>
                  <a:gdLst>
                    <a:gd name="connsiteX0" fmla="*/ 1987714 w 1987714"/>
                    <a:gd name="connsiteY0" fmla="*/ 0 h 1578708"/>
                    <a:gd name="connsiteX1" fmla="*/ 1 w 1987714"/>
                    <a:gd name="connsiteY1" fmla="*/ 760697 h 1578708"/>
                    <a:gd name="connsiteX2" fmla="*/ 1979898 w 1987714"/>
                    <a:gd name="connsiteY2" fmla="*/ 1578708 h 1578708"/>
                    <a:gd name="connsiteX0" fmla="*/ 1987714 w 1987714"/>
                    <a:gd name="connsiteY0" fmla="*/ 0 h 1578708"/>
                    <a:gd name="connsiteX1" fmla="*/ 1 w 1987714"/>
                    <a:gd name="connsiteY1" fmla="*/ 760697 h 1578708"/>
                    <a:gd name="connsiteX2" fmla="*/ 1979898 w 1987714"/>
                    <a:gd name="connsiteY2" fmla="*/ 1578708 h 1578708"/>
                    <a:gd name="connsiteX0" fmla="*/ 1987714 w 1987714"/>
                    <a:gd name="connsiteY0" fmla="*/ 0 h 1578708"/>
                    <a:gd name="connsiteX1" fmla="*/ 1 w 1987714"/>
                    <a:gd name="connsiteY1" fmla="*/ 760697 h 1578708"/>
                    <a:gd name="connsiteX2" fmla="*/ 1979898 w 1987714"/>
                    <a:gd name="connsiteY2" fmla="*/ 1578708 h 1578708"/>
                    <a:gd name="connsiteX0" fmla="*/ 1987714 w 1987714"/>
                    <a:gd name="connsiteY0" fmla="*/ 0 h 1578708"/>
                    <a:gd name="connsiteX1" fmla="*/ 1 w 1987714"/>
                    <a:gd name="connsiteY1" fmla="*/ 760697 h 1578708"/>
                    <a:gd name="connsiteX2" fmla="*/ 1979898 w 1987714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632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632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632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632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6590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6590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3723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3723 h 1578708"/>
                    <a:gd name="connsiteX2" fmla="*/ 1982503 w 1990319"/>
                    <a:gd name="connsiteY2" fmla="*/ 1578708 h 1578708"/>
                    <a:gd name="connsiteX0" fmla="*/ 2000740 w 2000740"/>
                    <a:gd name="connsiteY0" fmla="*/ 0 h 1578708"/>
                    <a:gd name="connsiteX1" fmla="*/ 1 w 2000740"/>
                    <a:gd name="connsiteY1" fmla="*/ 778934 h 1578708"/>
                    <a:gd name="connsiteX2" fmla="*/ 1992924 w 2000740"/>
                    <a:gd name="connsiteY2" fmla="*/ 1578708 h 1578708"/>
                    <a:gd name="connsiteX0" fmla="*/ 2000740 w 2000740"/>
                    <a:gd name="connsiteY0" fmla="*/ 0 h 1578708"/>
                    <a:gd name="connsiteX1" fmla="*/ 1 w 2000740"/>
                    <a:gd name="connsiteY1" fmla="*/ 771118 h 1578708"/>
                    <a:gd name="connsiteX2" fmla="*/ 1992924 w 2000740"/>
                    <a:gd name="connsiteY2" fmla="*/ 1578708 h 1578708"/>
                    <a:gd name="connsiteX0" fmla="*/ 2000767 w 2000767"/>
                    <a:gd name="connsiteY0" fmla="*/ 0 h 1326011"/>
                    <a:gd name="connsiteX1" fmla="*/ 28 w 2000767"/>
                    <a:gd name="connsiteY1" fmla="*/ 771118 h 1326011"/>
                    <a:gd name="connsiteX2" fmla="*/ 1961690 w 2000767"/>
                    <a:gd name="connsiteY2" fmla="*/ 1326011 h 1326011"/>
                    <a:gd name="connsiteX0" fmla="*/ 1927820 w 1961687"/>
                    <a:gd name="connsiteY0" fmla="*/ 0 h 1049867"/>
                    <a:gd name="connsiteX1" fmla="*/ 25 w 1961687"/>
                    <a:gd name="connsiteY1" fmla="*/ 494974 h 1049867"/>
                    <a:gd name="connsiteX2" fmla="*/ 1961687 w 1961687"/>
                    <a:gd name="connsiteY2" fmla="*/ 1049867 h 1049867"/>
                    <a:gd name="connsiteX0" fmla="*/ 1927820 w 1961687"/>
                    <a:gd name="connsiteY0" fmla="*/ 0 h 1049867"/>
                    <a:gd name="connsiteX1" fmla="*/ 25 w 1961687"/>
                    <a:gd name="connsiteY1" fmla="*/ 494974 h 1049867"/>
                    <a:gd name="connsiteX2" fmla="*/ 1961687 w 1961687"/>
                    <a:gd name="connsiteY2" fmla="*/ 1049867 h 1049867"/>
                    <a:gd name="connsiteX0" fmla="*/ 1927820 w 1961687"/>
                    <a:gd name="connsiteY0" fmla="*/ 0 h 1049867"/>
                    <a:gd name="connsiteX1" fmla="*/ 25 w 1961687"/>
                    <a:gd name="connsiteY1" fmla="*/ 494974 h 1049867"/>
                    <a:gd name="connsiteX2" fmla="*/ 1961687 w 1961687"/>
                    <a:gd name="connsiteY2" fmla="*/ 1049867 h 1049867"/>
                    <a:gd name="connsiteX0" fmla="*/ 1927820 w 1961687"/>
                    <a:gd name="connsiteY0" fmla="*/ 0 h 1049867"/>
                    <a:gd name="connsiteX1" fmla="*/ 25 w 1961687"/>
                    <a:gd name="connsiteY1" fmla="*/ 494974 h 1049867"/>
                    <a:gd name="connsiteX2" fmla="*/ 1961687 w 1961687"/>
                    <a:gd name="connsiteY2" fmla="*/ 1049867 h 1049867"/>
                    <a:gd name="connsiteX0" fmla="*/ 1953870 w 1987737"/>
                    <a:gd name="connsiteY0" fmla="*/ 0 h 1049867"/>
                    <a:gd name="connsiteX1" fmla="*/ 24 w 1987737"/>
                    <a:gd name="connsiteY1" fmla="*/ 500185 h 1049867"/>
                    <a:gd name="connsiteX2" fmla="*/ 1987737 w 1987737"/>
                    <a:gd name="connsiteY2" fmla="*/ 1049867 h 1049867"/>
                    <a:gd name="connsiteX0" fmla="*/ 1953870 w 1987737"/>
                    <a:gd name="connsiteY0" fmla="*/ 0 h 1049867"/>
                    <a:gd name="connsiteX1" fmla="*/ 24 w 1987737"/>
                    <a:gd name="connsiteY1" fmla="*/ 489764 h 1049867"/>
                    <a:gd name="connsiteX2" fmla="*/ 1987737 w 1987737"/>
                    <a:gd name="connsiteY2" fmla="*/ 1049867 h 1049867"/>
                    <a:gd name="connsiteX0" fmla="*/ 1953870 w 1987737"/>
                    <a:gd name="connsiteY0" fmla="*/ 0 h 1049867"/>
                    <a:gd name="connsiteX1" fmla="*/ 24 w 1987737"/>
                    <a:gd name="connsiteY1" fmla="*/ 494974 h 1049867"/>
                    <a:gd name="connsiteX2" fmla="*/ 1987737 w 1987737"/>
                    <a:gd name="connsiteY2" fmla="*/ 1049867 h 1049867"/>
                    <a:gd name="connsiteX0" fmla="*/ 1886345 w 1987945"/>
                    <a:gd name="connsiteY0" fmla="*/ 0 h 833641"/>
                    <a:gd name="connsiteX1" fmla="*/ 232 w 1987945"/>
                    <a:gd name="connsiteY1" fmla="*/ 278748 h 833641"/>
                    <a:gd name="connsiteX2" fmla="*/ 1987945 w 1987945"/>
                    <a:gd name="connsiteY2" fmla="*/ 833641 h 833641"/>
                    <a:gd name="connsiteX0" fmla="*/ 1886308 w 1987908"/>
                    <a:gd name="connsiteY0" fmla="*/ 0 h 833641"/>
                    <a:gd name="connsiteX1" fmla="*/ 195 w 1987908"/>
                    <a:gd name="connsiteY1" fmla="*/ 278748 h 833641"/>
                    <a:gd name="connsiteX2" fmla="*/ 1987908 w 1987908"/>
                    <a:gd name="connsiteY2" fmla="*/ 833641 h 833641"/>
                    <a:gd name="connsiteX0" fmla="*/ 1886117 w 1886117"/>
                    <a:gd name="connsiteY0" fmla="*/ 0 h 601784"/>
                    <a:gd name="connsiteX1" fmla="*/ 4 w 1886117"/>
                    <a:gd name="connsiteY1" fmla="*/ 278748 h 601784"/>
                    <a:gd name="connsiteX2" fmla="*/ 1873092 w 1886117"/>
                    <a:gd name="connsiteY2" fmla="*/ 601784 h 601784"/>
                    <a:gd name="connsiteX0" fmla="*/ 1886117 w 1886117"/>
                    <a:gd name="connsiteY0" fmla="*/ 0 h 601784"/>
                    <a:gd name="connsiteX1" fmla="*/ 4 w 1886117"/>
                    <a:gd name="connsiteY1" fmla="*/ 278748 h 601784"/>
                    <a:gd name="connsiteX2" fmla="*/ 1873092 w 1886117"/>
                    <a:gd name="connsiteY2" fmla="*/ 601784 h 601784"/>
                    <a:gd name="connsiteX0" fmla="*/ 1927798 w 1927798"/>
                    <a:gd name="connsiteY0" fmla="*/ 0 h 601784"/>
                    <a:gd name="connsiteX1" fmla="*/ 3 w 1927798"/>
                    <a:gd name="connsiteY1" fmla="*/ 276143 h 601784"/>
                    <a:gd name="connsiteX2" fmla="*/ 1914773 w 1927798"/>
                    <a:gd name="connsiteY2" fmla="*/ 601784 h 601784"/>
                    <a:gd name="connsiteX0" fmla="*/ 1927798 w 1927798"/>
                    <a:gd name="connsiteY0" fmla="*/ 0 h 601784"/>
                    <a:gd name="connsiteX1" fmla="*/ 3 w 1927798"/>
                    <a:gd name="connsiteY1" fmla="*/ 276143 h 601784"/>
                    <a:gd name="connsiteX2" fmla="*/ 1914773 w 1927798"/>
                    <a:gd name="connsiteY2" fmla="*/ 601784 h 601784"/>
                    <a:gd name="connsiteX0" fmla="*/ 1927798 w 1927798"/>
                    <a:gd name="connsiteY0" fmla="*/ 0 h 601784"/>
                    <a:gd name="connsiteX1" fmla="*/ 3 w 1927798"/>
                    <a:gd name="connsiteY1" fmla="*/ 270933 h 601784"/>
                    <a:gd name="connsiteX2" fmla="*/ 1914773 w 1927798"/>
                    <a:gd name="connsiteY2" fmla="*/ 601784 h 601784"/>
                    <a:gd name="connsiteX0" fmla="*/ 1927798 w 1927798"/>
                    <a:gd name="connsiteY0" fmla="*/ 0 h 601784"/>
                    <a:gd name="connsiteX1" fmla="*/ 3 w 1927798"/>
                    <a:gd name="connsiteY1" fmla="*/ 270933 h 601784"/>
                    <a:gd name="connsiteX2" fmla="*/ 1914773 w 1927798"/>
                    <a:gd name="connsiteY2" fmla="*/ 601784 h 601784"/>
                    <a:gd name="connsiteX0" fmla="*/ 1927798 w 1927798"/>
                    <a:gd name="connsiteY0" fmla="*/ 0 h 601784"/>
                    <a:gd name="connsiteX1" fmla="*/ 3 w 1927798"/>
                    <a:gd name="connsiteY1" fmla="*/ 270933 h 601784"/>
                    <a:gd name="connsiteX2" fmla="*/ 1914773 w 1927798"/>
                    <a:gd name="connsiteY2" fmla="*/ 601784 h 601784"/>
                    <a:gd name="connsiteX0" fmla="*/ 1927798 w 1927798"/>
                    <a:gd name="connsiteY0" fmla="*/ 0 h 617686"/>
                    <a:gd name="connsiteX1" fmla="*/ 3 w 1927798"/>
                    <a:gd name="connsiteY1" fmla="*/ 270933 h 617686"/>
                    <a:gd name="connsiteX2" fmla="*/ 1914773 w 1927798"/>
                    <a:gd name="connsiteY2" fmla="*/ 617686 h 617686"/>
                    <a:gd name="connsiteX0" fmla="*/ 1927798 w 1927798"/>
                    <a:gd name="connsiteY0" fmla="*/ 0 h 617686"/>
                    <a:gd name="connsiteX1" fmla="*/ 3 w 1927798"/>
                    <a:gd name="connsiteY1" fmla="*/ 270933 h 617686"/>
                    <a:gd name="connsiteX2" fmla="*/ 1914773 w 1927798"/>
                    <a:gd name="connsiteY2" fmla="*/ 617686 h 617686"/>
                    <a:gd name="connsiteX0" fmla="*/ 1927798 w 1927798"/>
                    <a:gd name="connsiteY0" fmla="*/ 0 h 625637"/>
                    <a:gd name="connsiteX1" fmla="*/ 3 w 1927798"/>
                    <a:gd name="connsiteY1" fmla="*/ 270933 h 625637"/>
                    <a:gd name="connsiteX2" fmla="*/ 1914773 w 1927798"/>
                    <a:gd name="connsiteY2" fmla="*/ 625637 h 625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7798" h="625637">
                      <a:moveTo>
                        <a:pt x="1927798" y="0"/>
                      </a:moveTo>
                      <a:cubicBezTo>
                        <a:pt x="1107631" y="139238"/>
                        <a:pt x="2174" y="166660"/>
                        <a:pt x="3" y="270933"/>
                      </a:cubicBezTo>
                      <a:cubicBezTo>
                        <a:pt x="-2168" y="375206"/>
                        <a:pt x="1062243" y="468026"/>
                        <a:pt x="1914773" y="625637"/>
                      </a:cubicBezTo>
                    </a:path>
                  </a:pathLst>
                </a:custGeom>
                <a:noFill/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22" name="Szabadkézi sokszög: alakzat 21">
                  <a:extLst>
                    <a:ext uri="{FF2B5EF4-FFF2-40B4-BE49-F238E27FC236}">
                      <a16:creationId xmlns:a16="http://schemas.microsoft.com/office/drawing/2014/main" id="{DB3ED004-DB82-42A5-9538-493BF1D120BC}"/>
                    </a:ext>
                  </a:extLst>
                </p:cNvPr>
                <p:cNvSpPr/>
                <p:nvPr/>
              </p:nvSpPr>
              <p:spPr>
                <a:xfrm>
                  <a:off x="6400308" y="15353604"/>
                  <a:ext cx="1869118" cy="252697"/>
                </a:xfrm>
                <a:custGeom>
                  <a:avLst/>
                  <a:gdLst>
                    <a:gd name="connsiteX0" fmla="*/ 1987714 w 1987714"/>
                    <a:gd name="connsiteY0" fmla="*/ 0 h 1578708"/>
                    <a:gd name="connsiteX1" fmla="*/ 1 w 1987714"/>
                    <a:gd name="connsiteY1" fmla="*/ 760697 h 1578708"/>
                    <a:gd name="connsiteX2" fmla="*/ 1979898 w 1987714"/>
                    <a:gd name="connsiteY2" fmla="*/ 1578708 h 1578708"/>
                    <a:gd name="connsiteX0" fmla="*/ 1987714 w 1987714"/>
                    <a:gd name="connsiteY0" fmla="*/ 0 h 1578708"/>
                    <a:gd name="connsiteX1" fmla="*/ 1 w 1987714"/>
                    <a:gd name="connsiteY1" fmla="*/ 760697 h 1578708"/>
                    <a:gd name="connsiteX2" fmla="*/ 1979898 w 1987714"/>
                    <a:gd name="connsiteY2" fmla="*/ 1578708 h 1578708"/>
                    <a:gd name="connsiteX0" fmla="*/ 1987714 w 1987714"/>
                    <a:gd name="connsiteY0" fmla="*/ 0 h 1578708"/>
                    <a:gd name="connsiteX1" fmla="*/ 1 w 1987714"/>
                    <a:gd name="connsiteY1" fmla="*/ 760697 h 1578708"/>
                    <a:gd name="connsiteX2" fmla="*/ 1979898 w 1987714"/>
                    <a:gd name="connsiteY2" fmla="*/ 1578708 h 1578708"/>
                    <a:gd name="connsiteX0" fmla="*/ 1987714 w 1987714"/>
                    <a:gd name="connsiteY0" fmla="*/ 0 h 1578708"/>
                    <a:gd name="connsiteX1" fmla="*/ 1 w 1987714"/>
                    <a:gd name="connsiteY1" fmla="*/ 760697 h 1578708"/>
                    <a:gd name="connsiteX2" fmla="*/ 1979898 w 1987714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632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632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632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632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6590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65908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3723 h 1578708"/>
                    <a:gd name="connsiteX2" fmla="*/ 1982503 w 1990319"/>
                    <a:gd name="connsiteY2" fmla="*/ 1578708 h 1578708"/>
                    <a:gd name="connsiteX0" fmla="*/ 1990319 w 1990319"/>
                    <a:gd name="connsiteY0" fmla="*/ 0 h 1578708"/>
                    <a:gd name="connsiteX1" fmla="*/ 1 w 1990319"/>
                    <a:gd name="connsiteY1" fmla="*/ 773723 h 1578708"/>
                    <a:gd name="connsiteX2" fmla="*/ 1982503 w 1990319"/>
                    <a:gd name="connsiteY2" fmla="*/ 1578708 h 1578708"/>
                    <a:gd name="connsiteX0" fmla="*/ 2000740 w 2000740"/>
                    <a:gd name="connsiteY0" fmla="*/ 0 h 1578708"/>
                    <a:gd name="connsiteX1" fmla="*/ 1 w 2000740"/>
                    <a:gd name="connsiteY1" fmla="*/ 778934 h 1578708"/>
                    <a:gd name="connsiteX2" fmla="*/ 1992924 w 2000740"/>
                    <a:gd name="connsiteY2" fmla="*/ 1578708 h 1578708"/>
                    <a:gd name="connsiteX0" fmla="*/ 2000740 w 2000740"/>
                    <a:gd name="connsiteY0" fmla="*/ 0 h 1578708"/>
                    <a:gd name="connsiteX1" fmla="*/ 1 w 2000740"/>
                    <a:gd name="connsiteY1" fmla="*/ 771118 h 1578708"/>
                    <a:gd name="connsiteX2" fmla="*/ 1992924 w 2000740"/>
                    <a:gd name="connsiteY2" fmla="*/ 1578708 h 1578708"/>
                    <a:gd name="connsiteX0" fmla="*/ 2000767 w 2000767"/>
                    <a:gd name="connsiteY0" fmla="*/ 0 h 1326011"/>
                    <a:gd name="connsiteX1" fmla="*/ 28 w 2000767"/>
                    <a:gd name="connsiteY1" fmla="*/ 771118 h 1326011"/>
                    <a:gd name="connsiteX2" fmla="*/ 1961690 w 2000767"/>
                    <a:gd name="connsiteY2" fmla="*/ 1326011 h 1326011"/>
                    <a:gd name="connsiteX0" fmla="*/ 1927820 w 1961687"/>
                    <a:gd name="connsiteY0" fmla="*/ 0 h 1049867"/>
                    <a:gd name="connsiteX1" fmla="*/ 25 w 1961687"/>
                    <a:gd name="connsiteY1" fmla="*/ 494974 h 1049867"/>
                    <a:gd name="connsiteX2" fmla="*/ 1961687 w 1961687"/>
                    <a:gd name="connsiteY2" fmla="*/ 1049867 h 1049867"/>
                    <a:gd name="connsiteX0" fmla="*/ 1927820 w 1961687"/>
                    <a:gd name="connsiteY0" fmla="*/ 0 h 1049867"/>
                    <a:gd name="connsiteX1" fmla="*/ 25 w 1961687"/>
                    <a:gd name="connsiteY1" fmla="*/ 494974 h 1049867"/>
                    <a:gd name="connsiteX2" fmla="*/ 1961687 w 1961687"/>
                    <a:gd name="connsiteY2" fmla="*/ 1049867 h 1049867"/>
                    <a:gd name="connsiteX0" fmla="*/ 1927820 w 1961687"/>
                    <a:gd name="connsiteY0" fmla="*/ 0 h 1049867"/>
                    <a:gd name="connsiteX1" fmla="*/ 25 w 1961687"/>
                    <a:gd name="connsiteY1" fmla="*/ 494974 h 1049867"/>
                    <a:gd name="connsiteX2" fmla="*/ 1961687 w 1961687"/>
                    <a:gd name="connsiteY2" fmla="*/ 1049867 h 1049867"/>
                    <a:gd name="connsiteX0" fmla="*/ 1927820 w 1961687"/>
                    <a:gd name="connsiteY0" fmla="*/ 0 h 1049867"/>
                    <a:gd name="connsiteX1" fmla="*/ 25 w 1961687"/>
                    <a:gd name="connsiteY1" fmla="*/ 494974 h 1049867"/>
                    <a:gd name="connsiteX2" fmla="*/ 1961687 w 1961687"/>
                    <a:gd name="connsiteY2" fmla="*/ 1049867 h 1049867"/>
                    <a:gd name="connsiteX0" fmla="*/ 1953870 w 1987737"/>
                    <a:gd name="connsiteY0" fmla="*/ 0 h 1049867"/>
                    <a:gd name="connsiteX1" fmla="*/ 24 w 1987737"/>
                    <a:gd name="connsiteY1" fmla="*/ 500185 h 1049867"/>
                    <a:gd name="connsiteX2" fmla="*/ 1987737 w 1987737"/>
                    <a:gd name="connsiteY2" fmla="*/ 1049867 h 1049867"/>
                    <a:gd name="connsiteX0" fmla="*/ 1953870 w 1987737"/>
                    <a:gd name="connsiteY0" fmla="*/ 0 h 1049867"/>
                    <a:gd name="connsiteX1" fmla="*/ 24 w 1987737"/>
                    <a:gd name="connsiteY1" fmla="*/ 489764 h 1049867"/>
                    <a:gd name="connsiteX2" fmla="*/ 1987737 w 1987737"/>
                    <a:gd name="connsiteY2" fmla="*/ 1049867 h 1049867"/>
                    <a:gd name="connsiteX0" fmla="*/ 1953870 w 1987737"/>
                    <a:gd name="connsiteY0" fmla="*/ 0 h 1049867"/>
                    <a:gd name="connsiteX1" fmla="*/ 24 w 1987737"/>
                    <a:gd name="connsiteY1" fmla="*/ 494974 h 1049867"/>
                    <a:gd name="connsiteX2" fmla="*/ 1987737 w 1987737"/>
                    <a:gd name="connsiteY2" fmla="*/ 1049867 h 1049867"/>
                    <a:gd name="connsiteX0" fmla="*/ 1886345 w 1987945"/>
                    <a:gd name="connsiteY0" fmla="*/ 0 h 833641"/>
                    <a:gd name="connsiteX1" fmla="*/ 232 w 1987945"/>
                    <a:gd name="connsiteY1" fmla="*/ 278748 h 833641"/>
                    <a:gd name="connsiteX2" fmla="*/ 1987945 w 1987945"/>
                    <a:gd name="connsiteY2" fmla="*/ 833641 h 833641"/>
                    <a:gd name="connsiteX0" fmla="*/ 1886308 w 1987908"/>
                    <a:gd name="connsiteY0" fmla="*/ 0 h 833641"/>
                    <a:gd name="connsiteX1" fmla="*/ 195 w 1987908"/>
                    <a:gd name="connsiteY1" fmla="*/ 278748 h 833641"/>
                    <a:gd name="connsiteX2" fmla="*/ 1987908 w 1987908"/>
                    <a:gd name="connsiteY2" fmla="*/ 833641 h 833641"/>
                    <a:gd name="connsiteX0" fmla="*/ 1886117 w 1886117"/>
                    <a:gd name="connsiteY0" fmla="*/ 0 h 601784"/>
                    <a:gd name="connsiteX1" fmla="*/ 4 w 1886117"/>
                    <a:gd name="connsiteY1" fmla="*/ 278748 h 601784"/>
                    <a:gd name="connsiteX2" fmla="*/ 1873092 w 1886117"/>
                    <a:gd name="connsiteY2" fmla="*/ 601784 h 601784"/>
                    <a:gd name="connsiteX0" fmla="*/ 1886117 w 1886117"/>
                    <a:gd name="connsiteY0" fmla="*/ 0 h 601784"/>
                    <a:gd name="connsiteX1" fmla="*/ 4 w 1886117"/>
                    <a:gd name="connsiteY1" fmla="*/ 278748 h 601784"/>
                    <a:gd name="connsiteX2" fmla="*/ 1873092 w 1886117"/>
                    <a:gd name="connsiteY2" fmla="*/ 601784 h 601784"/>
                    <a:gd name="connsiteX0" fmla="*/ 1927798 w 1927798"/>
                    <a:gd name="connsiteY0" fmla="*/ 0 h 601784"/>
                    <a:gd name="connsiteX1" fmla="*/ 3 w 1927798"/>
                    <a:gd name="connsiteY1" fmla="*/ 276143 h 601784"/>
                    <a:gd name="connsiteX2" fmla="*/ 1914773 w 1927798"/>
                    <a:gd name="connsiteY2" fmla="*/ 601784 h 601784"/>
                    <a:gd name="connsiteX0" fmla="*/ 1927798 w 1927798"/>
                    <a:gd name="connsiteY0" fmla="*/ 0 h 601784"/>
                    <a:gd name="connsiteX1" fmla="*/ 3 w 1927798"/>
                    <a:gd name="connsiteY1" fmla="*/ 276143 h 601784"/>
                    <a:gd name="connsiteX2" fmla="*/ 1914773 w 1927798"/>
                    <a:gd name="connsiteY2" fmla="*/ 601784 h 601784"/>
                    <a:gd name="connsiteX0" fmla="*/ 1927798 w 1927798"/>
                    <a:gd name="connsiteY0" fmla="*/ 0 h 601784"/>
                    <a:gd name="connsiteX1" fmla="*/ 3 w 1927798"/>
                    <a:gd name="connsiteY1" fmla="*/ 270933 h 601784"/>
                    <a:gd name="connsiteX2" fmla="*/ 1914773 w 1927798"/>
                    <a:gd name="connsiteY2" fmla="*/ 601784 h 601784"/>
                    <a:gd name="connsiteX0" fmla="*/ 1927798 w 1927798"/>
                    <a:gd name="connsiteY0" fmla="*/ 0 h 601784"/>
                    <a:gd name="connsiteX1" fmla="*/ 3 w 1927798"/>
                    <a:gd name="connsiteY1" fmla="*/ 270933 h 601784"/>
                    <a:gd name="connsiteX2" fmla="*/ 1914773 w 1927798"/>
                    <a:gd name="connsiteY2" fmla="*/ 601784 h 601784"/>
                    <a:gd name="connsiteX0" fmla="*/ 1928009 w 1928009"/>
                    <a:gd name="connsiteY0" fmla="*/ 0 h 429846"/>
                    <a:gd name="connsiteX1" fmla="*/ 214 w 1928009"/>
                    <a:gd name="connsiteY1" fmla="*/ 270933 h 429846"/>
                    <a:gd name="connsiteX2" fmla="*/ 1826410 w 1928009"/>
                    <a:gd name="connsiteY2" fmla="*/ 429846 h 429846"/>
                    <a:gd name="connsiteX0" fmla="*/ 1928005 w 1928005"/>
                    <a:gd name="connsiteY0" fmla="*/ 0 h 429846"/>
                    <a:gd name="connsiteX1" fmla="*/ 210 w 1928005"/>
                    <a:gd name="connsiteY1" fmla="*/ 270933 h 429846"/>
                    <a:gd name="connsiteX2" fmla="*/ 1826406 w 1928005"/>
                    <a:gd name="connsiteY2" fmla="*/ 429846 h 429846"/>
                    <a:gd name="connsiteX0" fmla="*/ 1844438 w 1844438"/>
                    <a:gd name="connsiteY0" fmla="*/ 0 h 252697"/>
                    <a:gd name="connsiteX1" fmla="*/ 7 w 1844438"/>
                    <a:gd name="connsiteY1" fmla="*/ 93784 h 252697"/>
                    <a:gd name="connsiteX2" fmla="*/ 1826203 w 1844438"/>
                    <a:gd name="connsiteY2" fmla="*/ 252697 h 252697"/>
                    <a:gd name="connsiteX0" fmla="*/ 1844438 w 1844438"/>
                    <a:gd name="connsiteY0" fmla="*/ 0 h 252697"/>
                    <a:gd name="connsiteX1" fmla="*/ 7 w 1844438"/>
                    <a:gd name="connsiteY1" fmla="*/ 93784 h 252697"/>
                    <a:gd name="connsiteX2" fmla="*/ 1826203 w 1844438"/>
                    <a:gd name="connsiteY2" fmla="*/ 252697 h 252697"/>
                    <a:gd name="connsiteX0" fmla="*/ 1875698 w 1875698"/>
                    <a:gd name="connsiteY0" fmla="*/ 0 h 252697"/>
                    <a:gd name="connsiteX1" fmla="*/ 6 w 1875698"/>
                    <a:gd name="connsiteY1" fmla="*/ 91179 h 252697"/>
                    <a:gd name="connsiteX2" fmla="*/ 1857463 w 1875698"/>
                    <a:gd name="connsiteY2" fmla="*/ 252697 h 252697"/>
                    <a:gd name="connsiteX0" fmla="*/ 1875698 w 1875698"/>
                    <a:gd name="connsiteY0" fmla="*/ 0 h 252697"/>
                    <a:gd name="connsiteX1" fmla="*/ 6 w 1875698"/>
                    <a:gd name="connsiteY1" fmla="*/ 91179 h 252697"/>
                    <a:gd name="connsiteX2" fmla="*/ 1857463 w 1875698"/>
                    <a:gd name="connsiteY2" fmla="*/ 252697 h 252697"/>
                    <a:gd name="connsiteX0" fmla="*/ 1862668 w 1862668"/>
                    <a:gd name="connsiteY0" fmla="*/ 0 h 252697"/>
                    <a:gd name="connsiteX1" fmla="*/ 1 w 1862668"/>
                    <a:gd name="connsiteY1" fmla="*/ 91179 h 252697"/>
                    <a:gd name="connsiteX2" fmla="*/ 1857458 w 1862668"/>
                    <a:gd name="connsiteY2" fmla="*/ 252697 h 252697"/>
                    <a:gd name="connsiteX0" fmla="*/ 1862669 w 1873089"/>
                    <a:gd name="connsiteY0" fmla="*/ 0 h 252697"/>
                    <a:gd name="connsiteX1" fmla="*/ 2 w 1873089"/>
                    <a:gd name="connsiteY1" fmla="*/ 91179 h 252697"/>
                    <a:gd name="connsiteX2" fmla="*/ 1873089 w 1873089"/>
                    <a:gd name="connsiteY2" fmla="*/ 252697 h 252697"/>
                    <a:gd name="connsiteX0" fmla="*/ 1862669 w 1873089"/>
                    <a:gd name="connsiteY0" fmla="*/ 0 h 252697"/>
                    <a:gd name="connsiteX1" fmla="*/ 2 w 1873089"/>
                    <a:gd name="connsiteY1" fmla="*/ 91179 h 252697"/>
                    <a:gd name="connsiteX2" fmla="*/ 1873089 w 1873089"/>
                    <a:gd name="connsiteY2" fmla="*/ 252697 h 252697"/>
                    <a:gd name="connsiteX0" fmla="*/ 1862669 w 1873089"/>
                    <a:gd name="connsiteY0" fmla="*/ 0 h 252697"/>
                    <a:gd name="connsiteX1" fmla="*/ 2 w 1873089"/>
                    <a:gd name="connsiteY1" fmla="*/ 91179 h 252697"/>
                    <a:gd name="connsiteX2" fmla="*/ 1873089 w 1873089"/>
                    <a:gd name="connsiteY2" fmla="*/ 252697 h 252697"/>
                    <a:gd name="connsiteX0" fmla="*/ 1862669 w 1873089"/>
                    <a:gd name="connsiteY0" fmla="*/ 0 h 252697"/>
                    <a:gd name="connsiteX1" fmla="*/ 2 w 1873089"/>
                    <a:gd name="connsiteY1" fmla="*/ 91179 h 252697"/>
                    <a:gd name="connsiteX2" fmla="*/ 1873089 w 1873089"/>
                    <a:gd name="connsiteY2" fmla="*/ 252697 h 252697"/>
                    <a:gd name="connsiteX0" fmla="*/ 1862669 w 1873089"/>
                    <a:gd name="connsiteY0" fmla="*/ 0 h 252697"/>
                    <a:gd name="connsiteX1" fmla="*/ 2 w 1873089"/>
                    <a:gd name="connsiteY1" fmla="*/ 91179 h 252697"/>
                    <a:gd name="connsiteX2" fmla="*/ 1873089 w 1873089"/>
                    <a:gd name="connsiteY2" fmla="*/ 252697 h 252697"/>
                    <a:gd name="connsiteX0" fmla="*/ 1862669 w 1873089"/>
                    <a:gd name="connsiteY0" fmla="*/ 0 h 252697"/>
                    <a:gd name="connsiteX1" fmla="*/ 2 w 1873089"/>
                    <a:gd name="connsiteY1" fmla="*/ 91179 h 252697"/>
                    <a:gd name="connsiteX2" fmla="*/ 1873089 w 1873089"/>
                    <a:gd name="connsiteY2" fmla="*/ 252697 h 252697"/>
                    <a:gd name="connsiteX0" fmla="*/ 1862669 w 1862669"/>
                    <a:gd name="connsiteY0" fmla="*/ 0 h 252697"/>
                    <a:gd name="connsiteX1" fmla="*/ 2 w 1862669"/>
                    <a:gd name="connsiteY1" fmla="*/ 91179 h 252697"/>
                    <a:gd name="connsiteX2" fmla="*/ 1853211 w 1862669"/>
                    <a:gd name="connsiteY2" fmla="*/ 252697 h 252697"/>
                    <a:gd name="connsiteX0" fmla="*/ 1862668 w 1869113"/>
                    <a:gd name="connsiteY0" fmla="*/ 0 h 252697"/>
                    <a:gd name="connsiteX1" fmla="*/ 1 w 1869113"/>
                    <a:gd name="connsiteY1" fmla="*/ 91179 h 252697"/>
                    <a:gd name="connsiteX2" fmla="*/ 1869113 w 1869113"/>
                    <a:gd name="connsiteY2" fmla="*/ 252697 h 252697"/>
                    <a:gd name="connsiteX0" fmla="*/ 1862673 w 1869118"/>
                    <a:gd name="connsiteY0" fmla="*/ 0 h 252697"/>
                    <a:gd name="connsiteX1" fmla="*/ 6 w 1869118"/>
                    <a:gd name="connsiteY1" fmla="*/ 91179 h 252697"/>
                    <a:gd name="connsiteX2" fmla="*/ 1869118 w 1869118"/>
                    <a:gd name="connsiteY2" fmla="*/ 252697 h 252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69118" h="252697">
                      <a:moveTo>
                        <a:pt x="1862673" y="0"/>
                      </a:moveTo>
                      <a:cubicBezTo>
                        <a:pt x="1025641" y="34354"/>
                        <a:pt x="2907" y="9306"/>
                        <a:pt x="6" y="91179"/>
                      </a:cubicBezTo>
                      <a:cubicBezTo>
                        <a:pt x="-2895" y="173052"/>
                        <a:pt x="1037429" y="199291"/>
                        <a:pt x="1869118" y="252697"/>
                      </a:cubicBezTo>
                    </a:path>
                  </a:pathLst>
                </a:custGeom>
                <a:noFill/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</p:grpSp>
        <p:pic>
          <p:nvPicPr>
            <p:cNvPr id="14" name="Kép 13" descr="A képen kültéri látható&#10;&#10;Automatikusan generált leírás">
              <a:extLst>
                <a:ext uri="{FF2B5EF4-FFF2-40B4-BE49-F238E27FC236}">
                  <a16:creationId xmlns:a16="http://schemas.microsoft.com/office/drawing/2014/main" id="{4238296A-3EB7-4EB9-8C7E-266738634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4176">
              <a:off x="4495161" y="15348723"/>
              <a:ext cx="265956" cy="22110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Kép 14" descr="A képen kültéri látható&#10;&#10;Automatikusan generált leírás">
              <a:extLst>
                <a:ext uri="{FF2B5EF4-FFF2-40B4-BE49-F238E27FC236}">
                  <a16:creationId xmlns:a16="http://schemas.microsoft.com/office/drawing/2014/main" id="{00578234-EB7E-479B-A997-C51E6838D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4176">
              <a:off x="6416581" y="15231528"/>
              <a:ext cx="265956" cy="221106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83352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446EC1-ADDF-4F85-9E6A-AD74DD646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üstökösök csóvái</a:t>
            </a:r>
            <a:endParaRPr lang="en-GB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441DD705-58A7-4394-B5F8-DE631C35F8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0A7CB3E-A419-49AF-B7BA-921A19671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16</a:t>
            </a:fld>
            <a:endParaRPr lang="hu-HU" dirty="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7C206EF9-C1E0-4348-A3D5-B96AC8EB1E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1366982"/>
            <a:ext cx="7891640" cy="1777682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Clr>
                <a:schemeClr val="accent6"/>
              </a:buClr>
            </a:pPr>
            <a:r>
              <a:rPr lang="hu-HU" dirty="0"/>
              <a:t>Porcsóva: por és semleges gáz</a:t>
            </a:r>
          </a:p>
          <a:p>
            <a:pPr marL="742950" lvl="1" indent="-285750">
              <a:buClr>
                <a:schemeClr val="accent6"/>
              </a:buClr>
            </a:pPr>
            <a:r>
              <a:rPr lang="hu-HU" dirty="0"/>
              <a:t>szemcsék kb. Kepler pályákon</a:t>
            </a:r>
          </a:p>
          <a:p>
            <a:pPr marL="742950" lvl="1" indent="-285750">
              <a:buClr>
                <a:schemeClr val="accent6"/>
              </a:buClr>
            </a:pPr>
            <a:r>
              <a:rPr lang="hu-HU" dirty="0"/>
              <a:t>sugárnyomás</a:t>
            </a:r>
          </a:p>
          <a:p>
            <a:pPr marL="285750" indent="-285750">
              <a:buClr>
                <a:schemeClr val="accent6"/>
              </a:buClr>
            </a:pPr>
            <a:r>
              <a:rPr lang="hu-HU" dirty="0"/>
              <a:t>Ioncsóva: üstökös eredetű ionok</a:t>
            </a:r>
          </a:p>
          <a:p>
            <a:pPr marL="742950" lvl="1" indent="-285750">
              <a:buClr>
                <a:schemeClr val="accent6"/>
              </a:buClr>
            </a:pPr>
            <a:r>
              <a:rPr lang="hu-HU" dirty="0"/>
              <a:t>napszél, mágneses tér hatása</a:t>
            </a:r>
          </a:p>
        </p:txBody>
      </p:sp>
      <p:pic>
        <p:nvPicPr>
          <p:cNvPr id="7" name="Kép 6" descr="A képen kültéri, természet, fű, égbolt látható&#10;&#10;Automatikusan generált leírás">
            <a:extLst>
              <a:ext uri="{FF2B5EF4-FFF2-40B4-BE49-F238E27FC236}">
                <a16:creationId xmlns:a16="http://schemas.microsoft.com/office/drawing/2014/main" id="{3222B11F-D24E-434B-8D18-5E76F15CC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9" b="20"/>
          <a:stretch/>
        </p:blipFill>
        <p:spPr>
          <a:xfrm>
            <a:off x="9206352" y="1302207"/>
            <a:ext cx="2692322" cy="5250666"/>
          </a:xfrm>
          <a:prstGeom prst="rect">
            <a:avLst/>
          </a:prstGeom>
        </p:spPr>
      </p:pic>
      <p:pic>
        <p:nvPicPr>
          <p:cNvPr id="11" name="Kép 10" descr="A képen kültéri, víz, természet, égbolt látható&#10;&#10;Automatikusan generált leírás">
            <a:extLst>
              <a:ext uri="{FF2B5EF4-FFF2-40B4-BE49-F238E27FC236}">
                <a16:creationId xmlns:a16="http://schemas.microsoft.com/office/drawing/2014/main" id="{C3497E95-5ACB-424B-B5EE-D9CD36749C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8" r="12020" b="30"/>
          <a:stretch/>
        </p:blipFill>
        <p:spPr>
          <a:xfrm>
            <a:off x="5288529" y="3147747"/>
            <a:ext cx="3869282" cy="340512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71375B46-CF62-4B6A-8957-FB3B2003A6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r="17198"/>
          <a:stretch/>
        </p:blipFill>
        <p:spPr>
          <a:xfrm>
            <a:off x="293326" y="3146719"/>
            <a:ext cx="4946662" cy="340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33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2001B0-F8D3-48F5-AE1D-8875142DA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üstökösök csóvái</a:t>
            </a:r>
            <a:endParaRPr lang="en-GB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49E4DD7A-EE41-4EA1-AF0E-7572D7E61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9C76466-3B58-4720-A9A7-085C8EB99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17</a:t>
            </a:fld>
            <a:endParaRPr lang="hu-HU" dirty="0"/>
          </a:p>
        </p:txBody>
      </p:sp>
      <p:pic>
        <p:nvPicPr>
          <p:cNvPr id="6" name="C_2011 L4">
            <a:hlinkClick r:id="" action="ppaction://media"/>
            <a:extLst>
              <a:ext uri="{FF2B5EF4-FFF2-40B4-BE49-F238E27FC236}">
                <a16:creationId xmlns:a16="http://schemas.microsoft.com/office/drawing/2014/main" id="{47F9BC8A-748A-4BAE-83E4-2285158CB9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1128"/>
          <a:stretch/>
        </p:blipFill>
        <p:spPr>
          <a:xfrm>
            <a:off x="678584" y="1296539"/>
            <a:ext cx="5171690" cy="5230678"/>
          </a:xfrm>
          <a:prstGeom prst="rect">
            <a:avLst/>
          </a:prstGeom>
        </p:spPr>
      </p:pic>
      <p:pic>
        <p:nvPicPr>
          <p:cNvPr id="5" name="Media2">
            <a:hlinkClick r:id="" action="ppaction://media"/>
            <a:extLst>
              <a:ext uri="{FF2B5EF4-FFF2-40B4-BE49-F238E27FC236}">
                <a16:creationId xmlns:a16="http://schemas.microsoft.com/office/drawing/2014/main" id="{C44D41C0-B929-3783-C91A-64E5778B90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4043" y="1296540"/>
            <a:ext cx="5429373" cy="52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0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0A93FCD-1710-46DB-9ED0-3DF0BA15F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Újszülött ionok és elektronok a napszélben – ion </a:t>
            </a:r>
            <a:r>
              <a:rPr lang="hu-HU" dirty="0" err="1"/>
              <a:t>pick-up</a:t>
            </a:r>
            <a:endParaRPr lang="en-GB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D8E7961-4D37-43E2-BE5F-F0DA62D44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BEB2050-857D-4048-8EE9-1B6A45BF86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18</a:t>
            </a:fld>
            <a:endParaRPr lang="hu-HU" dirty="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864BBBAE-B626-44B6-8867-60F9BCCE53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6115" y="1631855"/>
            <a:ext cx="5181600" cy="4351338"/>
          </a:xfrm>
        </p:spPr>
        <p:txBody>
          <a:bodyPr/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 err="1"/>
              <a:t>Konvektív</a:t>
            </a:r>
            <a:r>
              <a:rPr lang="hu-HU" dirty="0"/>
              <a:t> elektromos tér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/>
              <a:t>Koordináta rendszer!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hu-HU" dirty="0"/>
          </a:p>
          <a:p>
            <a:pPr>
              <a:buClr>
                <a:schemeClr val="accent6"/>
              </a:buClr>
            </a:pPr>
            <a:r>
              <a:rPr lang="hu-HU" dirty="0"/>
              <a:t>Újszülött ionok sebessége ~1 km/s</a:t>
            </a:r>
          </a:p>
          <a:p>
            <a:pPr>
              <a:buClr>
                <a:schemeClr val="accent6"/>
              </a:buClr>
            </a:pPr>
            <a:r>
              <a:rPr lang="hu-HU" dirty="0"/>
              <a:t>Napszél sebessége ~400 km/s</a:t>
            </a:r>
          </a:p>
          <a:p>
            <a:pPr marL="803275" lvl="1" indent="-346075">
              <a:buClr>
                <a:schemeClr val="accent6"/>
              </a:buClr>
              <a:buFont typeface="Symbol" panose="05050102010706020507" pitchFamily="18" charset="2"/>
              <a:buChar char="Þ"/>
            </a:pPr>
            <a:r>
              <a:rPr lang="hu-HU" dirty="0" err="1"/>
              <a:t>ExB</a:t>
            </a:r>
            <a:r>
              <a:rPr lang="hu-HU" dirty="0"/>
              <a:t> irányú </a:t>
            </a:r>
            <a:r>
              <a:rPr lang="hu-HU" dirty="0" err="1"/>
              <a:t>cikloid</a:t>
            </a:r>
            <a:r>
              <a:rPr lang="hu-HU" dirty="0"/>
              <a:t> mozgás</a:t>
            </a:r>
          </a:p>
          <a:p>
            <a:pPr marL="803275" lvl="1" indent="-346075">
              <a:buClr>
                <a:schemeClr val="accent6"/>
              </a:buClr>
              <a:buFont typeface="Symbol" panose="05050102010706020507" pitchFamily="18" charset="2"/>
              <a:buChar char="Þ"/>
            </a:pPr>
            <a:r>
              <a:rPr lang="hu-HU" b="1" dirty="0">
                <a:solidFill>
                  <a:schemeClr val="accent6"/>
                </a:solidFill>
              </a:rPr>
              <a:t>Pick-</a:t>
            </a:r>
            <a:r>
              <a:rPr lang="hu-HU" b="1" dirty="0" err="1">
                <a:solidFill>
                  <a:schemeClr val="accent6"/>
                </a:solidFill>
              </a:rPr>
              <a:t>up</a:t>
            </a:r>
            <a:r>
              <a:rPr lang="hu-HU" b="1" dirty="0">
                <a:solidFill>
                  <a:schemeClr val="accent6"/>
                </a:solidFill>
              </a:rPr>
              <a:t> ionok</a:t>
            </a:r>
          </a:p>
          <a:p>
            <a:pPr marL="0" indent="0">
              <a:buNone/>
            </a:pPr>
            <a:endParaRPr lang="hu-HU" dirty="0"/>
          </a:p>
          <a:p>
            <a:endParaRPr lang="en-GB" dirty="0"/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CD34B760-02A7-4251-85C3-1BD42F4C0964}"/>
              </a:ext>
            </a:extLst>
          </p:cNvPr>
          <p:cNvGrpSpPr/>
          <p:nvPr/>
        </p:nvGrpSpPr>
        <p:grpSpPr>
          <a:xfrm>
            <a:off x="6096000" y="1404033"/>
            <a:ext cx="5303322" cy="3582729"/>
            <a:chOff x="4417605" y="2413271"/>
            <a:chExt cx="4257779" cy="2876399"/>
          </a:xfrm>
        </p:grpSpPr>
        <p:grpSp>
          <p:nvGrpSpPr>
            <p:cNvPr id="9" name="Csoportba foglalás 8">
              <a:extLst>
                <a:ext uri="{FF2B5EF4-FFF2-40B4-BE49-F238E27FC236}">
                  <a16:creationId xmlns:a16="http://schemas.microsoft.com/office/drawing/2014/main" id="{67A3E5BA-5A16-4179-AAA7-3804927B2277}"/>
                </a:ext>
              </a:extLst>
            </p:cNvPr>
            <p:cNvGrpSpPr/>
            <p:nvPr/>
          </p:nvGrpSpPr>
          <p:grpSpPr>
            <a:xfrm>
              <a:off x="4417605" y="2413271"/>
              <a:ext cx="4257779" cy="2876399"/>
              <a:chOff x="0" y="0"/>
              <a:chExt cx="4257779" cy="2876399"/>
            </a:xfrm>
          </p:grpSpPr>
          <p:grpSp>
            <p:nvGrpSpPr>
              <p:cNvPr id="13" name="Csoportba foglalás 12">
                <a:extLst>
                  <a:ext uri="{FF2B5EF4-FFF2-40B4-BE49-F238E27FC236}">
                    <a16:creationId xmlns:a16="http://schemas.microsoft.com/office/drawing/2014/main" id="{D9203F43-1F08-46B1-8D60-361E9EC4F77D}"/>
                  </a:ext>
                </a:extLst>
              </p:cNvPr>
              <p:cNvGrpSpPr/>
              <p:nvPr/>
            </p:nvGrpSpPr>
            <p:grpSpPr>
              <a:xfrm>
                <a:off x="0" y="0"/>
                <a:ext cx="3629160" cy="2876399"/>
                <a:chOff x="0" y="0"/>
                <a:chExt cx="3629160" cy="2876399"/>
              </a:xfrm>
            </p:grpSpPr>
            <p:pic>
              <p:nvPicPr>
                <p:cNvPr id="15" name="Kép 14">
                  <a:extLst>
                    <a:ext uri="{FF2B5EF4-FFF2-40B4-BE49-F238E27FC236}">
                      <a16:creationId xmlns:a16="http://schemas.microsoft.com/office/drawing/2014/main" id="{03612399-1BE9-4D19-8B14-189288715887}"/>
                    </a:ext>
                  </a:extLst>
                </p:cNvPr>
                <p:cNvPicPr/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-4000"/>
                          </a14:imgEffect>
                        </a14:imgLayer>
                      </a14:imgProps>
                    </a:ext>
                  </a:extLst>
                </a:blip>
                <a:stretch/>
              </p:blipFill>
              <p:spPr>
                <a:xfrm>
                  <a:off x="0" y="0"/>
                  <a:ext cx="3629160" cy="287639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6" name="Téglalap 15">
                  <a:extLst>
                    <a:ext uri="{FF2B5EF4-FFF2-40B4-BE49-F238E27FC236}">
                      <a16:creationId xmlns:a16="http://schemas.microsoft.com/office/drawing/2014/main" id="{419B4E2B-20FF-480C-87D5-3F45E98CC945}"/>
                    </a:ext>
                  </a:extLst>
                </p:cNvPr>
                <p:cNvSpPr/>
                <p:nvPr/>
              </p:nvSpPr>
              <p:spPr>
                <a:xfrm>
                  <a:off x="1803708" y="1953922"/>
                  <a:ext cx="1095480" cy="449373"/>
                </a:xfrm>
                <a:prstGeom prst="rect">
                  <a:avLst/>
                </a:prstGeom>
                <a:noFill/>
                <a:ln w="6480">
                  <a:noFill/>
                </a:ln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>
                  <a:noAutofit/>
                </a:bodyPr>
                <a:lstStyle/>
                <a:p>
                  <a:pPr>
                    <a:lnSpc>
                      <a:spcPct val="107000"/>
                    </a:lnSpc>
                  </a:pPr>
                  <a:r>
                    <a:rPr lang="hu-HU" b="1" dirty="0">
                      <a:solidFill>
                        <a:srgbClr val="000000"/>
                      </a:solidFill>
                      <a:ea typeface="Calibri" panose="020F0502020204030204" pitchFamily="34" charset="0"/>
                      <a:cs typeface="Calibri" panose="020F0502020204030204" pitchFamily="34" charset="0"/>
                    </a:rPr>
                    <a:t>E=-u</a:t>
                  </a:r>
                  <a:r>
                    <a:rPr lang="hu-HU" b="1" baseline="-25000" dirty="0">
                      <a:solidFill>
                        <a:srgbClr val="000000"/>
                      </a:solidFill>
                      <a:ea typeface="Calibri" panose="020F0502020204030204" pitchFamily="34" charset="0"/>
                      <a:cs typeface="Calibri" panose="020F0502020204030204" pitchFamily="34" charset="0"/>
                    </a:rPr>
                    <a:t>nsz</a:t>
                  </a:r>
                  <a:r>
                    <a:rPr lang="hu-HU" b="1" dirty="0">
                      <a:solidFill>
                        <a:srgbClr val="000000"/>
                      </a:solidFill>
                      <a:ea typeface="Calibri" panose="020F0502020204030204" pitchFamily="34" charset="0"/>
                      <a:cs typeface="Calibri" panose="020F0502020204030204" pitchFamily="34" charset="0"/>
                    </a:rPr>
                    <a:t> × B</a:t>
                  </a:r>
                  <a:endParaRPr lang="en-US" sz="1400" dirty="0"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4" name="Téglalap 13">
                <a:extLst>
                  <a:ext uri="{FF2B5EF4-FFF2-40B4-BE49-F238E27FC236}">
                    <a16:creationId xmlns:a16="http://schemas.microsoft.com/office/drawing/2014/main" id="{0CF2D1C4-7295-45BD-BB1B-04335AA5EFF3}"/>
                  </a:ext>
                </a:extLst>
              </p:cNvPr>
              <p:cNvSpPr/>
              <p:nvPr/>
            </p:nvSpPr>
            <p:spPr>
              <a:xfrm>
                <a:off x="2981278" y="436497"/>
                <a:ext cx="1276501" cy="526157"/>
              </a:xfrm>
              <a:prstGeom prst="rect">
                <a:avLst/>
              </a:prstGeom>
              <a:noFill/>
              <a:ln w="6480">
                <a:noFill/>
              </a:ln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>
                <a:noAutofit/>
              </a:bodyPr>
              <a:lstStyle/>
              <a:p>
                <a:pPr>
                  <a:lnSpc>
                    <a:spcPct val="107000"/>
                  </a:lnSpc>
                </a:pPr>
                <a:r>
                  <a:rPr lang="hu-HU" sz="1600" b="1" dirty="0">
                    <a:solidFill>
                      <a:srgbClr val="00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a síkból kifelé</a:t>
                </a:r>
                <a:endParaRPr lang="en-US" sz="1600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F179669A-0D09-44EA-BC0D-B77769662086}"/>
                </a:ext>
              </a:extLst>
            </p:cNvPr>
            <p:cNvSpPr/>
            <p:nvPr/>
          </p:nvSpPr>
          <p:spPr>
            <a:xfrm>
              <a:off x="6902105" y="3532028"/>
              <a:ext cx="1460334" cy="526158"/>
            </a:xfrm>
            <a:prstGeom prst="rect">
              <a:avLst/>
            </a:prstGeom>
            <a:noFill/>
            <a:ln w="648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>
              <a:noAutofit/>
            </a:bodyPr>
            <a:lstStyle/>
            <a:p>
              <a:pPr>
                <a:lnSpc>
                  <a:spcPct val="107000"/>
                </a:lnSpc>
              </a:pPr>
              <a:r>
                <a:rPr lang="hu-HU" sz="1600" b="1" dirty="0">
                  <a:solidFill>
                    <a:srgbClr val="00000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hu-HU" sz="1600" b="1" dirty="0" err="1">
                  <a:solidFill>
                    <a:srgbClr val="00000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B,u</a:t>
              </a:r>
              <a:r>
                <a:rPr lang="hu-HU" sz="1600" b="1" baseline="-25000" dirty="0" err="1">
                  <a:solidFill>
                    <a:srgbClr val="00000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nsz</a:t>
              </a:r>
              <a:r>
                <a:rPr lang="hu-HU" sz="1600" b="1" dirty="0">
                  <a:solidFill>
                    <a:srgbClr val="00000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) síkban</a:t>
              </a:r>
              <a:endParaRPr lang="en-US" sz="1200" dirty="0"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Szabadkézi sokszög 10">
              <a:extLst>
                <a:ext uri="{FF2B5EF4-FFF2-40B4-BE49-F238E27FC236}">
                  <a16:creationId xmlns:a16="http://schemas.microsoft.com/office/drawing/2014/main" id="{FB3EE728-6F11-4340-9C69-937C232A444B}"/>
                </a:ext>
              </a:extLst>
            </p:cNvPr>
            <p:cNvSpPr/>
            <p:nvPr/>
          </p:nvSpPr>
          <p:spPr>
            <a:xfrm flipH="1" flipV="1">
              <a:off x="6838779" y="3741177"/>
              <a:ext cx="707756" cy="15291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chemeClr val="bg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3E368A87-029C-4F0F-89B7-4FD3E54C5091}"/>
                </a:ext>
              </a:extLst>
            </p:cNvPr>
            <p:cNvSpPr/>
            <p:nvPr/>
          </p:nvSpPr>
          <p:spPr>
            <a:xfrm>
              <a:off x="7618725" y="4118231"/>
              <a:ext cx="549854" cy="449372"/>
            </a:xfrm>
            <a:prstGeom prst="rect">
              <a:avLst/>
            </a:prstGeom>
            <a:noFill/>
            <a:ln w="648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>
              <a:noAutofit/>
            </a:bodyPr>
            <a:lstStyle/>
            <a:p>
              <a:pPr>
                <a:lnSpc>
                  <a:spcPct val="107000"/>
                </a:lnSpc>
              </a:pPr>
              <a:r>
                <a:rPr lang="hu-HU" sz="1400" b="1" dirty="0">
                  <a:solidFill>
                    <a:srgbClr val="00000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u</a:t>
              </a:r>
              <a:r>
                <a:rPr lang="hu-HU" sz="1400" b="1" baseline="-25000" dirty="0">
                  <a:solidFill>
                    <a:srgbClr val="00000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nsz</a:t>
              </a:r>
              <a:endParaRPr lang="en-US" sz="1100" baseline="-25000" dirty="0"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E0CE61C6-90B5-458B-BFAA-498EAB313770}"/>
              </a:ext>
            </a:extLst>
          </p:cNvPr>
          <p:cNvSpPr txBox="1"/>
          <p:nvPr/>
        </p:nvSpPr>
        <p:spPr>
          <a:xfrm>
            <a:off x="6096000" y="5054000"/>
            <a:ext cx="5304402" cy="1262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hu-HU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Egy újszülött ion útvonala B és E terekben: </a:t>
            </a:r>
            <a:r>
              <a:rPr lang="hu-HU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cikloid</a:t>
            </a:r>
            <a:r>
              <a:rPr lang="hu-HU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mozgás. E, és a </a:t>
            </a:r>
            <a:r>
              <a:rPr lang="hu-HU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cikloid</a:t>
            </a:r>
            <a:r>
              <a:rPr lang="hu-HU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a lapból kifelé néz, a </a:t>
            </a:r>
            <a:r>
              <a:rPr lang="hu-HU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cikloid</a:t>
            </a:r>
            <a:r>
              <a:rPr lang="hu-HU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„talpa” a (</a:t>
            </a:r>
            <a:r>
              <a:rPr lang="hu-HU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B,</a:t>
            </a:r>
            <a:r>
              <a:rPr lang="hu-HU" b="1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</a:t>
            </a:r>
            <a:r>
              <a:rPr lang="hu-HU" b="1" baseline="-250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ns</a:t>
            </a:r>
            <a:r>
              <a:rPr lang="hu-HU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) síkban van. B és </a:t>
            </a:r>
            <a:r>
              <a:rPr lang="hu-HU" b="1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</a:t>
            </a:r>
            <a:r>
              <a:rPr lang="hu-HU" b="1" baseline="-250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ns</a:t>
            </a:r>
            <a:r>
              <a:rPr lang="hu-HU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közötti szög körülbelül 90°, </a:t>
            </a:r>
            <a:r>
              <a:rPr lang="hu-HU" b="1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</a:t>
            </a:r>
            <a:r>
              <a:rPr lang="hu-HU" b="1" baseline="-25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nsz</a:t>
            </a:r>
            <a:r>
              <a:rPr lang="hu-HU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a napszélsebesség.</a:t>
            </a:r>
            <a:endParaRPr lang="en-US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BC1F4C3F-341C-40B0-B404-EC4B9851981E}"/>
              </a:ext>
            </a:extLst>
          </p:cNvPr>
          <p:cNvSpPr/>
          <p:nvPr/>
        </p:nvSpPr>
        <p:spPr>
          <a:xfrm>
            <a:off x="8109631" y="3631476"/>
            <a:ext cx="87166" cy="844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93B3192C-ED36-438F-AB1E-F8EA56776CF4}"/>
              </a:ext>
            </a:extLst>
          </p:cNvPr>
          <p:cNvCxnSpPr>
            <a:stCxn id="17" idx="2"/>
            <a:endCxn id="17" idx="6"/>
          </p:cNvCxnSpPr>
          <p:nvPr/>
        </p:nvCxnSpPr>
        <p:spPr>
          <a:xfrm>
            <a:off x="8109631" y="3673721"/>
            <a:ext cx="8716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13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116 L 0.00013 -0.00116 C 0.00013 -0.00301 0.00039 -0.00486 0.00039 -0.00671 C 0.00104 -0.05857 -0.00078 -0.03843 0.00104 -0.05764 C 0.00117 -0.06181 0.00117 -0.06482 0.00156 -0.06875 C 0.00169 -0.06945 0.00182 -0.07014 0.00195 -0.07107 C 0.00208 -0.07246 0.00208 -0.07384 0.00221 -0.07546 C 0.00234 -0.07639 0.00247 -0.07732 0.0026 -0.07824 C 0.00273 -0.08033 0.00299 -0.08264 0.00312 -0.08472 C 0.00326 -0.08565 0.00339 -0.08658 0.00352 -0.0875 C 0.00365 -0.08866 0.00365 -0.08982 0.00378 -0.09097 C 0.00391 -0.0919 0.00404 -0.09329 0.00443 -0.09421 C 0.00638 -0.09931 0.00391 -0.09306 0.00573 -0.09699 C 0.00586 -0.09746 0.00612 -0.09815 0.00625 -0.09861 C 0.00729 -0.09838 0.0082 -0.09838 0.00911 -0.09815 C 0.00937 -0.09792 0.00977 -0.09792 0.01003 -0.09746 C 0.0112 -0.09584 0.01146 -0.09491 0.01224 -0.09306 C 0.01237 -0.09259 0.01237 -0.0919 0.0125 -0.09144 C 0.01263 -0.09097 0.01302 -0.09074 0.01315 -0.09028 C 0.01341 -0.08982 0.01354 -0.08912 0.0138 -0.08866 C 0.01393 -0.0882 0.01393 -0.0875 0.01406 -0.08704 C 0.01419 -0.08634 0.01458 -0.08588 0.01471 -0.08542 C 0.01484 -0.08472 0.01484 -0.0838 0.01497 -0.0831 C 0.01589 -0.07755 0.01471 -0.08611 0.01562 -0.07917 C 0.01576 -0.06644 0.01576 -0.05371 0.01602 -0.04121 C 0.01602 -0.03982 0.01628 -0.03843 0.01628 -0.03727 C 0.01641 -0.03264 0.01654 -0.02801 0.01654 -0.02338 C 0.02122 -0.04792 0.01654 -0.02292 0.01719 -0.09746 C 0.01719 -0.09861 0.01758 -0.10162 0.01784 -0.10301 C 0.01797 -0.10371 0.0181 -0.10417 0.0181 -0.10463 C 0.01823 -0.10533 0.01836 -0.10625 0.01849 -0.10695 C 0.01862 -0.1081 0.01862 -0.10949 0.01901 -0.11019 C 0.01992 -0.11181 0.01953 -0.11088 0.02031 -0.11296 C 0.02096 -0.11759 0.02018 -0.11296 0.02122 -0.1169 C 0.02135 -0.11736 0.02135 -0.11806 0.02161 -0.11852 C 0.02174 -0.11898 0.02201 -0.11921 0.02214 -0.11968 C 0.02396 -0.12338 0.02148 -0.11898 0.0237 -0.12292 C 0.02474 -0.12269 0.02578 -0.12292 0.02656 -0.1213 C 0.02708 -0.12037 0.02773 -0.11806 0.02773 -0.11806 L 0.02839 -0.11459 C 0.02852 -0.11412 0.02865 -0.11343 0.02878 -0.11296 C 0.02891 -0.11227 0.02917 -0.11158 0.0293 -0.11088 C 0.02956 -0.10972 0.02995 -0.10741 0.02995 -0.10741 C 0.03008 -0.10625 0.03021 -0.10533 0.03034 -0.10417 C 0.03034 -0.10347 0.0306 -0.10301 0.0306 -0.10255 C 0.03086 -0.09306 0.03073 -0.08357 0.03086 -0.07431 C 0.03112 -0.06134 0.03099 -0.0706 0.03151 -0.06366 C 0.03203 -0.05718 0.03151 -0.06065 0.03216 -0.05718 C 0.03164 -0.04722 0.03203 -0.05139 0.03151 -0.06273 C 0.03151 -0.06412 0.03138 -0.06551 0.03125 -0.06713 C 0.03073 -0.08264 0.03073 -0.07917 0.03125 -0.09908 C 0.03125 -0.10209 0.03138 -0.10255 0.0319 -0.10463 C 0.0319 -0.10625 0.03203 -0.10764 0.03216 -0.10903 C 0.03229 -0.11088 0.03229 -0.1125 0.03242 -0.11412 C 0.03255 -0.11459 0.03268 -0.11528 0.03281 -0.11574 C 0.03294 -0.11667 0.03294 -0.11759 0.03307 -0.11852 C 0.03307 -0.11945 0.03359 -0.13079 0.03372 -0.13241 C 0.03385 -0.13357 0.03385 -0.13496 0.03437 -0.13565 C 0.03451 -0.13611 0.03477 -0.13634 0.03503 -0.13681 C 0.03516 -0.13727 0.03529 -0.13796 0.03555 -0.13843 C 0.03581 -0.13889 0.0362 -0.13912 0.03646 -0.13959 C 0.03672 -0.13982 0.03698 -0.14028 0.03711 -0.14074 C 0.03802 -0.1419 0.03802 -0.14167 0.03906 -0.14236 C 0.03945 -0.14213 0.03984 -0.14213 0.04023 -0.14167 C 0.04062 -0.14144 0.04089 -0.14097 0.04115 -0.14074 C 0.04154 -0.14028 0.0418 -0.14028 0.04219 -0.14005 C 0.04232 -0.13959 0.04258 -0.13889 0.04271 -0.13843 C 0.04297 -0.13796 0.04323 -0.13773 0.04336 -0.13727 C 0.04362 -0.13634 0.04375 -0.13519 0.04401 -0.13403 L 0.04427 -0.13241 C 0.04505 -0.12014 0.04414 -0.13588 0.04492 -0.11181 C 0.04505 -0.10718 0.04518 -0.10926 0.04557 -0.10579 C 0.0457 -0.10463 0.0457 -0.10324 0.04583 -0.10185 C 0.04596 -0.09792 0.04596 -0.09375 0.04622 -0.08982 C 0.04635 -0.08681 0.04674 -0.08611 0.04714 -0.08357 C 0.04753 -0.08079 0.04753 -0.08056 0.04779 -0.07709 C 0.04779 -0.07292 0.04805 -0.06088 0.04805 -0.06482 C 0.04805 -0.09005 0.04766 -0.10394 0.04714 -0.12847 C 0.04727 -0.13449 0.04701 -0.14074 0.0474 -0.14676 C 0.04753 -0.14769 0.0487 -0.14884 0.0487 -0.14884 C 0.04922 -0.15209 0.04857 -0.14931 0.04987 -0.15162 C 0.05013 -0.15209 0.05026 -0.15278 0.05052 -0.15347 C 0.05117 -0.15463 0.05195 -0.15533 0.05247 -0.15671 C 0.05326 -0.1588 0.05273 -0.15787 0.05391 -0.15949 C 0.0543 -0.15926 0.05599 -0.1588 0.05651 -0.15834 C 0.05859 -0.15602 0.05534 -0.15834 0.05807 -0.15671 C 0.05964 -0.15232 0.05755 -0.15764 0.05964 -0.15394 C 0.0599 -0.15347 0.06003 -0.15278 0.06016 -0.15232 C 0.06042 -0.15185 0.06068 -0.15162 0.06081 -0.15116 C 0.06094 -0.1507 0.06094 -0.15 0.0612 -0.14954 C 0.06133 -0.14884 0.06172 -0.14838 0.06172 -0.14792 C 0.06198 -0.14607 0.06198 -0.14421 0.06211 -0.14236 C 0.06224 -0.13102 0.06224 -0.11991 0.06237 -0.10857 C 0.06237 -0.10533 0.06289 -0.09607 0.06302 -0.09259 C 0.06315 -0.09931 0.06315 -0.10625 0.06328 -0.11296 C 0.06341 -0.11528 0.06354 -0.11736 0.06367 -0.11968 C 0.06406 -0.12662 0.06393 -0.12037 0.06419 -0.12847 C 0.06471 -0.13912 0.06393 -0.13472 0.06484 -0.13959 C 0.06497 -0.14167 0.0651 -0.14398 0.06523 -0.14607 C 0.06523 -0.14722 0.06536 -0.14792 0.06549 -0.14884 C 0.06562 -0.1507 0.06562 -0.15232 0.06576 -0.15394 C 0.06589 -0.1544 0.06602 -0.15509 0.06615 -0.15556 C 0.06641 -0.15695 0.06654 -0.15857 0.0668 -0.15996 C 0.0668 -0.16227 0.06693 -0.16435 0.06706 -0.16667 C 0.06706 -0.16736 0.06745 -0.16968 0.06771 -0.1706 C 0.06784 -0.1713 0.0681 -0.17199 0.06836 -0.17269 C 0.0694 -0.17755 0.06836 -0.17454 0.06953 -0.17778 C 0.06966 -0.17871 0.06966 -0.17963 0.06992 -0.18056 C 0.06992 -0.18102 0.07031 -0.18102 0.07044 -0.18148 C 0.0707 -0.18218 0.0707 -0.18264 0.07083 -0.18334 C 0.07083 -0.18357 0.07096 -0.18403 0.07109 -0.18426 L 0.07148 -0.18588 " pathEditMode="relative" ptsTypes="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ADFC41-0E12-4179-AE14-3311E1A7F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Mass</a:t>
            </a:r>
            <a:r>
              <a:rPr lang="hu-HU" dirty="0"/>
              <a:t> </a:t>
            </a:r>
            <a:r>
              <a:rPr lang="hu-HU" dirty="0" err="1"/>
              <a:t>loading</a:t>
            </a:r>
            <a:r>
              <a:rPr lang="hu-HU" dirty="0"/>
              <a:t> és a napszél eltérülése</a:t>
            </a:r>
            <a:endParaRPr lang="en-GB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F6F2BCD9-82B4-440C-A916-51587ACD2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033C76B-F78B-403A-A6EB-05AB49FF7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19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9FC8D3F1-FC2A-4BF2-96A8-F75513A983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5" r="38475" b="55212"/>
          <a:stretch/>
        </p:blipFill>
        <p:spPr>
          <a:xfrm>
            <a:off x="4470158" y="3652323"/>
            <a:ext cx="3600000" cy="2160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347E85F-B8E6-41AD-AF15-16803B4BE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22" t="1" r="25000" b="31164"/>
          <a:stretch/>
        </p:blipFill>
        <p:spPr>
          <a:xfrm>
            <a:off x="3912597" y="2497711"/>
            <a:ext cx="4320000" cy="33120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ECEDE91-7E78-4833-85B7-D93D529531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22" r="25000" b="1628"/>
          <a:stretch/>
        </p:blipFill>
        <p:spPr>
          <a:xfrm>
            <a:off x="3912597" y="1676827"/>
            <a:ext cx="4320000" cy="4733117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1FA5CB8D-F824-4A61-B4DF-213083422A02}"/>
              </a:ext>
            </a:extLst>
          </p:cNvPr>
          <p:cNvSpPr txBox="1"/>
          <p:nvPr/>
        </p:nvSpPr>
        <p:spPr>
          <a:xfrm>
            <a:off x="2053258" y="3358654"/>
            <a:ext cx="14544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Deflection</a:t>
            </a:r>
            <a:r>
              <a:rPr lang="hu-HU" dirty="0"/>
              <a:t>: </a:t>
            </a:r>
            <a:r>
              <a:rPr lang="hu-HU" b="1" dirty="0">
                <a:solidFill>
                  <a:schemeClr val="accent6"/>
                </a:solidFill>
              </a:rPr>
              <a:t>30⁰</a:t>
            </a: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4505C96D-6736-45B5-98F8-8B31AA357A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"/>
                    </a14:imgEffect>
                  </a14:imgLayer>
                </a14:imgProps>
              </a:ext>
            </a:extLst>
          </a:blip>
          <a:srcRect b="1334"/>
          <a:stretch/>
        </p:blipFill>
        <p:spPr>
          <a:xfrm>
            <a:off x="3912598" y="1469059"/>
            <a:ext cx="4315365" cy="4752000"/>
          </a:xfrm>
          <a:prstGeom prst="rect">
            <a:avLst/>
          </a:prstGeom>
          <a:ln>
            <a:noFill/>
          </a:ln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62C59201-2797-4AF9-9604-B8DF04B46915}"/>
              </a:ext>
            </a:extLst>
          </p:cNvPr>
          <p:cNvSpPr txBox="1"/>
          <p:nvPr/>
        </p:nvSpPr>
        <p:spPr>
          <a:xfrm>
            <a:off x="2053258" y="3397054"/>
            <a:ext cx="14544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Deflection</a:t>
            </a:r>
            <a:r>
              <a:rPr lang="hu-HU" dirty="0"/>
              <a:t>: </a:t>
            </a:r>
            <a:r>
              <a:rPr lang="hu-HU" b="1" dirty="0">
                <a:solidFill>
                  <a:schemeClr val="accent6"/>
                </a:solidFill>
              </a:rPr>
              <a:t>45⁰</a:t>
            </a:r>
            <a:endParaRPr lang="en-US" b="1" dirty="0">
              <a:solidFill>
                <a:schemeClr val="accent6"/>
              </a:solidFill>
            </a:endParaRPr>
          </a:p>
        </p:txBody>
      </p: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0674DD1C-0C00-4D90-8698-06A663BF2286}"/>
              </a:ext>
            </a:extLst>
          </p:cNvPr>
          <p:cNvCxnSpPr/>
          <p:nvPr/>
        </p:nvCxnSpPr>
        <p:spPr>
          <a:xfrm>
            <a:off x="5747655" y="5550005"/>
            <a:ext cx="136668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zis 14">
            <a:extLst>
              <a:ext uri="{FF2B5EF4-FFF2-40B4-BE49-F238E27FC236}">
                <a16:creationId xmlns:a16="http://schemas.microsoft.com/office/drawing/2014/main" id="{7E1CD1EA-0975-4C95-90AF-18B281857BAE}"/>
              </a:ext>
            </a:extLst>
          </p:cNvPr>
          <p:cNvSpPr/>
          <p:nvPr/>
        </p:nvSpPr>
        <p:spPr>
          <a:xfrm>
            <a:off x="6318623" y="5491012"/>
            <a:ext cx="224749" cy="1179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5464A512-3C9A-4E7B-A903-964E688979E3}"/>
              </a:ext>
            </a:extLst>
          </p:cNvPr>
          <p:cNvSpPr txBox="1"/>
          <p:nvPr/>
        </p:nvSpPr>
        <p:spPr>
          <a:xfrm>
            <a:off x="6027173" y="6179043"/>
            <a:ext cx="1210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Üstökös</a:t>
            </a:r>
            <a:endParaRPr lang="en-US" dirty="0"/>
          </a:p>
        </p:txBody>
      </p:sp>
      <p:cxnSp>
        <p:nvCxnSpPr>
          <p:cNvPr id="17" name="Szögletes összekötő 15">
            <a:extLst>
              <a:ext uri="{FF2B5EF4-FFF2-40B4-BE49-F238E27FC236}">
                <a16:creationId xmlns:a16="http://schemas.microsoft.com/office/drawing/2014/main" id="{AFE0C1A9-3D9F-4677-B4AA-59AEC55125B6}"/>
              </a:ext>
            </a:extLst>
          </p:cNvPr>
          <p:cNvCxnSpPr>
            <a:cxnSpLocks/>
          </p:cNvCxnSpPr>
          <p:nvPr/>
        </p:nvCxnSpPr>
        <p:spPr>
          <a:xfrm rot="16200000" flipV="1">
            <a:off x="6261835" y="5851907"/>
            <a:ext cx="511048" cy="14322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380094E0-8ED7-4F2E-BE44-A08467F7D8B3}"/>
              </a:ext>
            </a:extLst>
          </p:cNvPr>
          <p:cNvSpPr txBox="1"/>
          <p:nvPr/>
        </p:nvSpPr>
        <p:spPr>
          <a:xfrm>
            <a:off x="7237858" y="5799294"/>
            <a:ext cx="1946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Terminátor sík</a:t>
            </a:r>
            <a:endParaRPr lang="en-US" dirty="0"/>
          </a:p>
        </p:txBody>
      </p:sp>
      <p:cxnSp>
        <p:nvCxnSpPr>
          <p:cNvPr id="19" name="Szögletes összekötő 17">
            <a:extLst>
              <a:ext uri="{FF2B5EF4-FFF2-40B4-BE49-F238E27FC236}">
                <a16:creationId xmlns:a16="http://schemas.microsoft.com/office/drawing/2014/main" id="{D0854536-37CA-45F1-8973-E9989280E7C3}"/>
              </a:ext>
            </a:extLst>
          </p:cNvPr>
          <p:cNvCxnSpPr>
            <a:cxnSpLocks/>
          </p:cNvCxnSpPr>
          <p:nvPr/>
        </p:nvCxnSpPr>
        <p:spPr>
          <a:xfrm rot="10800000">
            <a:off x="6858940" y="5608998"/>
            <a:ext cx="335375" cy="37496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5F816EE7-4E7C-4AB7-A22A-1FF490A6E9FE}"/>
              </a:ext>
            </a:extLst>
          </p:cNvPr>
          <p:cNvSpPr txBox="1"/>
          <p:nvPr/>
        </p:nvSpPr>
        <p:spPr>
          <a:xfrm>
            <a:off x="2039462" y="3358654"/>
            <a:ext cx="14544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Deflection</a:t>
            </a:r>
            <a:r>
              <a:rPr lang="hu-HU" dirty="0"/>
              <a:t>: </a:t>
            </a:r>
            <a:r>
              <a:rPr lang="hu-HU" b="1" dirty="0">
                <a:solidFill>
                  <a:schemeClr val="accent6"/>
                </a:solidFill>
              </a:rPr>
              <a:t>90⁰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C65A7FDD-1230-4004-9027-07B702A3EC4A}"/>
              </a:ext>
            </a:extLst>
          </p:cNvPr>
          <p:cNvSpPr txBox="1"/>
          <p:nvPr/>
        </p:nvSpPr>
        <p:spPr>
          <a:xfrm>
            <a:off x="1699247" y="3230381"/>
            <a:ext cx="193457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6"/>
                </a:solidFill>
              </a:rPr>
              <a:t>A napszél eltűnt az üstökös környezetéből!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1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C7C98B0-BD51-4F5C-B8CE-544011FC7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Az üstököskutatás korai története</a:t>
            </a:r>
            <a:endParaRPr lang="en-GB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A3803A5-1E08-475E-8D7E-5CFC7AEDC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22AABE3-C8C3-4E68-8064-8F8B214B2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2</a:t>
            </a:fld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BE8F3D6-0633-485D-B7D6-269CC5967959}"/>
              </a:ext>
            </a:extLst>
          </p:cNvPr>
          <p:cNvSpPr txBox="1"/>
          <p:nvPr/>
        </p:nvSpPr>
        <p:spPr>
          <a:xfrm>
            <a:off x="525734" y="1500874"/>
            <a:ext cx="111405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1800" dirty="0">
                <a:latin typeface="Segoe UI" panose="020B0502040204020203" pitchFamily="34" charset="0"/>
                <a:cs typeface="Segoe UI" panose="020B0502040204020203" pitchFamily="34" charset="0"/>
              </a:rPr>
              <a:t>Megfigyelés: </a:t>
            </a:r>
            <a:r>
              <a:rPr lang="hu-HU" sz="18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több ezer éve</a:t>
            </a:r>
            <a:r>
              <a:rPr lang="hu-HU" sz="1800" dirty="0">
                <a:latin typeface="Segoe UI" panose="020B0502040204020203" pitchFamily="34" charset="0"/>
                <a:cs typeface="Segoe UI" panose="020B0502040204020203" pitchFamily="34" charset="0"/>
              </a:rPr>
              <a:t>; ősi rajzok, leírások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Tycho</a:t>
            </a:r>
            <a:r>
              <a:rPr lang="hu-HU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u-HU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Brahe</a:t>
            </a:r>
            <a:r>
              <a:rPr lang="hu-HU" sz="1800" dirty="0">
                <a:latin typeface="Segoe UI" panose="020B0502040204020203" pitchFamily="34" charset="0"/>
                <a:cs typeface="Segoe UI" panose="020B0502040204020203" pitchFamily="34" charset="0"/>
              </a:rPr>
              <a:t>, 1577: az üstökösök nem légköri, hanem csillagászati jelenségek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1800" dirty="0">
                <a:latin typeface="Segoe UI" panose="020B0502040204020203" pitchFamily="34" charset="0"/>
                <a:cs typeface="Segoe UI" panose="020B0502040204020203" pitchFamily="34" charset="0"/>
              </a:rPr>
              <a:t>Halley, 17. század vége: az üstökösök </a:t>
            </a:r>
            <a:r>
              <a:rPr lang="hu-HU" sz="18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Naprendszerbeli objektumok 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5A38AEE2-92B9-4601-B429-8C4DC11688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4" t="2600" r="-1" b="3333"/>
          <a:stretch/>
        </p:blipFill>
        <p:spPr>
          <a:xfrm>
            <a:off x="1376221" y="2959119"/>
            <a:ext cx="2711559" cy="3450824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4561E6AF-8F8A-4A78-9DE8-111692D6D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58" y="2958361"/>
            <a:ext cx="3319272" cy="3451583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5D4D2D8A-6610-45F7-89E8-051510374225}"/>
              </a:ext>
            </a:extLst>
          </p:cNvPr>
          <p:cNvSpPr txBox="1"/>
          <p:nvPr/>
        </p:nvSpPr>
        <p:spPr>
          <a:xfrm>
            <a:off x="1370999" y="2620565"/>
            <a:ext cx="2720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Mawangdui</a:t>
            </a:r>
            <a:r>
              <a:rPr lang="hu-HU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 selyem, </a:t>
            </a:r>
            <a:r>
              <a:rPr lang="hu-HU" sz="16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ie</a:t>
            </a:r>
            <a:r>
              <a:rPr lang="hu-HU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. 300 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8905D563-5647-4F3E-8362-A1962122832E}"/>
              </a:ext>
            </a:extLst>
          </p:cNvPr>
          <p:cNvSpPr txBox="1"/>
          <p:nvPr/>
        </p:nvSpPr>
        <p:spPr>
          <a:xfrm>
            <a:off x="4575190" y="2626585"/>
            <a:ext cx="2568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Bayeouxi</a:t>
            </a:r>
            <a:r>
              <a:rPr lang="hu-HU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 kárpit, 1066 után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65AC81A7-B6BF-4B42-BB59-90818871CF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" t="-1" r="3071" b="29709"/>
          <a:stretch/>
        </p:blipFill>
        <p:spPr>
          <a:xfrm>
            <a:off x="7615604" y="2959153"/>
            <a:ext cx="3190939" cy="3450791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EF8CF142-D339-46A7-8602-DF8BFF51973F}"/>
              </a:ext>
            </a:extLst>
          </p:cNvPr>
          <p:cNvSpPr txBox="1"/>
          <p:nvPr/>
        </p:nvSpPr>
        <p:spPr>
          <a:xfrm>
            <a:off x="8516734" y="2620565"/>
            <a:ext cx="1269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Hírlap, 1680</a:t>
            </a:r>
          </a:p>
        </p:txBody>
      </p:sp>
    </p:spTree>
    <p:extLst>
      <p:ext uri="{BB962C8B-B14F-4D97-AF65-F5344CB8AC3E}">
        <p14:creationId xmlns:p14="http://schemas.microsoft.com/office/powerpoint/2010/main" val="3907342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DE6C02-C837-4566-A94D-E67057CFE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Sűrű üstökösplazma és napszél – </a:t>
            </a:r>
            <a:r>
              <a:rPr lang="hu-HU" dirty="0" err="1"/>
              <a:t>mass</a:t>
            </a:r>
            <a:r>
              <a:rPr lang="hu-HU" dirty="0"/>
              <a:t> </a:t>
            </a:r>
            <a:r>
              <a:rPr lang="hu-HU" dirty="0" err="1"/>
              <a:t>loading</a:t>
            </a:r>
            <a:endParaRPr lang="en-GB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C35995C-29CF-42F8-B2D1-23CA9826AF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16AC12D-517B-42A5-9652-8205A538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20</a:t>
            </a:fld>
            <a:endParaRPr lang="hu-HU" dirty="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FC00BAB3-2759-4E35-96EA-6CD7F1F8E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035" y="1377747"/>
            <a:ext cx="6423419" cy="5480253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Folyamatos ion </a:t>
            </a:r>
            <a:r>
              <a:rPr lang="hu-HU" dirty="0" err="1">
                <a:latin typeface="Segoe UI" panose="020B0502040204020203" pitchFamily="34" charset="0"/>
                <a:cs typeface="Segoe UI" panose="020B0502040204020203" pitchFamily="34" charset="0"/>
              </a:rPr>
              <a:t>pick-up</a:t>
            </a: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: sok ion együtt sok impulzust, energiát visz el (</a:t>
            </a:r>
            <a:r>
              <a:rPr lang="hu-HU" b="1" dirty="0" err="1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mass</a:t>
            </a:r>
            <a:r>
              <a:rPr lang="hu-HU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u-HU" b="1" dirty="0" err="1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loading</a:t>
            </a: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457200" lvl="1" indent="0">
              <a:lnSpc>
                <a:spcPct val="120000"/>
              </a:lnSpc>
              <a:buClr>
                <a:schemeClr val="accent6"/>
              </a:buClr>
              <a:buNone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=&gt; A napszél lelassul, eltérül</a:t>
            </a:r>
          </a:p>
          <a:p>
            <a:pPr marL="742950" lvl="1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Indukált magnetoszféra csak így jöhet létre, hiszen különben a gyors napszél elfújná az akadályt!</a:t>
            </a:r>
          </a:p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Eltérő skálákon eltérő megnyilvánulások</a:t>
            </a:r>
          </a:p>
          <a:p>
            <a:pPr marL="742950" lvl="1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Ha a jellemző méret nagyobb mint az ion </a:t>
            </a:r>
            <a:r>
              <a:rPr lang="hu-HU" dirty="0" err="1">
                <a:latin typeface="Segoe UI" panose="020B0502040204020203" pitchFamily="34" charset="0"/>
                <a:cs typeface="Segoe UI" panose="020B0502040204020203" pitchFamily="34" charset="0"/>
              </a:rPr>
              <a:t>girosugár</a:t>
            </a: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hu-HU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klasszikus </a:t>
            </a:r>
            <a:r>
              <a:rPr lang="hu-HU" b="1" dirty="0" err="1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mass</a:t>
            </a:r>
            <a:r>
              <a:rPr lang="hu-HU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u-HU" b="1" dirty="0" err="1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loading</a:t>
            </a: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, pl. Halley</a:t>
            </a:r>
          </a:p>
          <a:p>
            <a:pPr marL="1200150" lvl="2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Napszél lelassul, melegszik</a:t>
            </a:r>
          </a:p>
          <a:p>
            <a:pPr marL="1200150" lvl="2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Erős hullámtevékenység</a:t>
            </a:r>
          </a:p>
          <a:p>
            <a:pPr marL="1200150" lvl="2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Pick-</a:t>
            </a:r>
            <a:r>
              <a:rPr lang="hu-HU" dirty="0" err="1">
                <a:latin typeface="Segoe UI" panose="020B0502040204020203" pitchFamily="34" charset="0"/>
                <a:cs typeface="Segoe UI" panose="020B0502040204020203" pitchFamily="34" charset="0"/>
              </a:rPr>
              <a:t>up</a:t>
            </a: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 ionok (részben) </a:t>
            </a:r>
            <a:r>
              <a:rPr lang="hu-HU" dirty="0" err="1">
                <a:latin typeface="Segoe UI" panose="020B0502040204020203" pitchFamily="34" charset="0"/>
                <a:cs typeface="Segoe UI" panose="020B0502040204020203" pitchFamily="34" charset="0"/>
              </a:rPr>
              <a:t>termalizálódnak</a:t>
            </a: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, beépülnek a napszél áramlásba</a:t>
            </a:r>
          </a:p>
          <a:p>
            <a:pPr marL="742950" lvl="1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Ha összemérhetők, vagy a </a:t>
            </a:r>
            <a:r>
              <a:rPr lang="hu-HU" dirty="0" err="1">
                <a:latin typeface="Segoe UI" panose="020B0502040204020203" pitchFamily="34" charset="0"/>
                <a:cs typeface="Segoe UI" panose="020B0502040204020203" pitchFamily="34" charset="0"/>
              </a:rPr>
              <a:t>girosugár</a:t>
            </a: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 a nagyobb </a:t>
            </a:r>
            <a:b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hu-HU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anomális </a:t>
            </a:r>
            <a:r>
              <a:rPr lang="hu-HU" b="1" dirty="0" err="1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mass</a:t>
            </a:r>
            <a:r>
              <a:rPr lang="hu-HU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u-HU" b="1" dirty="0" err="1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loading</a:t>
            </a: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, pl. 67P</a:t>
            </a:r>
          </a:p>
          <a:p>
            <a:pPr marL="1200150" lvl="2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Napszél eltérülés – egészen 180 fokig, azonban alig lassul le!</a:t>
            </a:r>
          </a:p>
          <a:p>
            <a:pPr marL="1200150" lvl="2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Hullámtevékenység kevésbé jellemző</a:t>
            </a:r>
          </a:p>
          <a:p>
            <a:pPr marL="1200150" lvl="2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Pick-</a:t>
            </a:r>
            <a:r>
              <a:rPr lang="hu-HU" dirty="0" err="1">
                <a:latin typeface="Segoe UI" panose="020B0502040204020203" pitchFamily="34" charset="0"/>
                <a:cs typeface="Segoe UI" panose="020B0502040204020203" pitchFamily="34" charset="0"/>
              </a:rPr>
              <a:t>up</a:t>
            </a: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 ionok nyalábban – irányuk a napszél eltérülés függvénye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E27D464-DDC4-4744-AC90-60ED7C81C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8106" y="1442793"/>
            <a:ext cx="3950883" cy="310726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0E54997-463D-4768-932E-71F3896AFC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3"/>
          <a:stretch/>
        </p:blipFill>
        <p:spPr>
          <a:xfrm>
            <a:off x="6619733" y="4756728"/>
            <a:ext cx="5324143" cy="153008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80D914D5-90E4-4A2D-BE26-868D3C5CA2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7" t="619" r="5145" b="1"/>
          <a:stretch/>
        </p:blipFill>
        <p:spPr>
          <a:xfrm>
            <a:off x="6567007" y="3906670"/>
            <a:ext cx="2447357" cy="2463876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5AFA7421-2B10-4351-B1AF-9BAA0FD370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9" t="1" r="51977" b="619"/>
          <a:stretch/>
        </p:blipFill>
        <p:spPr>
          <a:xfrm>
            <a:off x="6705454" y="1442794"/>
            <a:ext cx="2424850" cy="2463876"/>
          </a:xfrm>
          <a:prstGeom prst="rect">
            <a:avLst/>
          </a:prstGeom>
        </p:spPr>
      </p:pic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152C4FB0-D668-4AA5-B531-A84C14AB9BCD}"/>
              </a:ext>
            </a:extLst>
          </p:cNvPr>
          <p:cNvGrpSpPr/>
          <p:nvPr/>
        </p:nvGrpSpPr>
        <p:grpSpPr>
          <a:xfrm>
            <a:off x="9014364" y="1442792"/>
            <a:ext cx="2895601" cy="4844018"/>
            <a:chOff x="8761129" y="1393430"/>
            <a:chExt cx="2895601" cy="4844018"/>
          </a:xfrm>
        </p:grpSpPr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90B20982-E760-4DCC-9F06-38842A45F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" r="10102"/>
            <a:stretch/>
          </p:blipFill>
          <p:spPr>
            <a:xfrm>
              <a:off x="8761129" y="1393430"/>
              <a:ext cx="2895601" cy="4844018"/>
            </a:xfrm>
            <a:prstGeom prst="rect">
              <a:avLst/>
            </a:prstGeom>
          </p:spPr>
        </p:pic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52974CD0-4C0C-4F9B-8150-AE637FBB70A9}"/>
                </a:ext>
              </a:extLst>
            </p:cNvPr>
            <p:cNvSpPr txBox="1"/>
            <p:nvPr/>
          </p:nvSpPr>
          <p:spPr>
            <a:xfrm>
              <a:off x="8761129" y="5859377"/>
              <a:ext cx="12577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&lt; 2.00 AU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96156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6B9DD6-7910-46AC-935C-0FC2D64ED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Ionpopulácók</a:t>
            </a:r>
            <a:endParaRPr lang="en-GB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D92304FC-2882-4C92-A979-78BE31F9D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E41C7DAC-DED1-469A-9C2F-238F054009E2}"/>
              </a:ext>
            </a:extLst>
          </p:cNvPr>
          <p:cNvSpPr/>
          <p:nvPr/>
        </p:nvSpPr>
        <p:spPr>
          <a:xfrm>
            <a:off x="736777" y="1536505"/>
            <a:ext cx="370459" cy="37045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F7A40A98-F1F0-41D3-A59E-B0D228C5C556}"/>
              </a:ext>
            </a:extLst>
          </p:cNvPr>
          <p:cNvSpPr/>
          <p:nvPr/>
        </p:nvSpPr>
        <p:spPr>
          <a:xfrm>
            <a:off x="736777" y="2579376"/>
            <a:ext cx="370459" cy="37045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2B4FAA6C-0C9C-4853-9B1E-66211F285F12}"/>
              </a:ext>
            </a:extLst>
          </p:cNvPr>
          <p:cNvSpPr/>
          <p:nvPr/>
        </p:nvSpPr>
        <p:spPr>
          <a:xfrm>
            <a:off x="736777" y="3626543"/>
            <a:ext cx="370459" cy="37045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412681A-A38E-4FA6-9214-ABB99138DE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21</a:t>
            </a:fld>
            <a:endParaRPr lang="hu-HU" dirty="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E60BEEF1-05F6-4BFF-872B-D1F09F2B8C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0229" y="1520825"/>
            <a:ext cx="6658097" cy="260783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hu-HU" dirty="0"/>
              <a:t>Napszél ionok: H+, He++ két jól meghatározott sávban 1000 és 2000 eV/q körül</a:t>
            </a:r>
          </a:p>
          <a:p>
            <a:pPr marL="742950" lvl="1" indent="-285750">
              <a:lnSpc>
                <a:spcPct val="11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/>
              <a:t>(nyomokban H- és He+ is töltéscsere miatt)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hu-HU" dirty="0"/>
              <a:t>Lokális ionizáció – hideg ionok, amelyeket az űrszonda töltése vonz a detektorba</a:t>
            </a:r>
          </a:p>
          <a:p>
            <a:pPr marL="742950" lvl="1" indent="-285750">
              <a:lnSpc>
                <a:spcPct val="11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/>
              <a:t>Miért is van a szondának töltése?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hu-HU" dirty="0"/>
              <a:t>Üstökös eredetű energikus ionok</a:t>
            </a:r>
          </a:p>
        </p:txBody>
      </p:sp>
      <p:pic>
        <p:nvPicPr>
          <p:cNvPr id="7" name="Content Placeholder 5" descr="290-ion-elec-neg.jpg">
            <a:extLst>
              <a:ext uri="{FF2B5EF4-FFF2-40B4-BE49-F238E27FC236}">
                <a16:creationId xmlns:a16="http://schemas.microsoft.com/office/drawing/2014/main" id="{C5068583-8800-4E2A-A4B6-41FD14FDB4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 r="606"/>
          <a:stretch/>
        </p:blipFill>
        <p:spPr>
          <a:xfrm>
            <a:off x="7408182" y="1429443"/>
            <a:ext cx="4043589" cy="498050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BD94E119-52E6-4446-A4AF-9F762AA69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849" y="4178198"/>
            <a:ext cx="5256028" cy="23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21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AB3B06-AB56-4EA0-A009-0EA1990D1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Üstökös eredetű energikus ionok</a:t>
            </a:r>
            <a:endParaRPr lang="en-GB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E87B8E7-EB7F-4802-B204-C26318AFA0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D657D31-0E8C-44CB-BACD-A096FE5FD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22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3AAC098-2F0B-400B-9B1B-0DFC323341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9" t="10767" b="5877"/>
          <a:stretch/>
        </p:blipFill>
        <p:spPr>
          <a:xfrm>
            <a:off x="5294067" y="1308546"/>
            <a:ext cx="6623429" cy="428726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77FC994F-72C1-4A20-B771-0A01B0F1498B}"/>
              </a:ext>
            </a:extLst>
          </p:cNvPr>
          <p:cNvSpPr txBox="1"/>
          <p:nvPr/>
        </p:nvSpPr>
        <p:spPr>
          <a:xfrm>
            <a:off x="521208" y="1385570"/>
            <a:ext cx="464820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200" dirty="0">
                <a:latin typeface="Segoe UI" panose="020B0502040204020203" pitchFamily="34" charset="0"/>
                <a:cs typeface="Segoe UI" panose="020B0502040204020203" pitchFamily="34" charset="0"/>
              </a:rPr>
              <a:t>100 – 1000 eV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200" dirty="0">
                <a:latin typeface="Segoe UI" panose="020B0502040204020203" pitchFamily="34" charset="0"/>
                <a:cs typeface="Segoe UI" panose="020B0502040204020203" pitchFamily="34" charset="0"/>
              </a:rPr>
              <a:t>Nap irányára merőleges sebesség komponens ellentétes a napszél eltérülés irányával – kezdődő </a:t>
            </a:r>
            <a:r>
              <a:rPr lang="hu-HU" sz="2200" dirty="0" err="1">
                <a:latin typeface="Segoe UI" panose="020B0502040204020203" pitchFamily="34" charset="0"/>
                <a:cs typeface="Segoe UI" panose="020B0502040204020203" pitchFamily="34" charset="0"/>
              </a:rPr>
              <a:t>pick-up</a:t>
            </a:r>
            <a:endParaRPr lang="hu-HU" sz="2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200" dirty="0">
                <a:latin typeface="Segoe UI" panose="020B0502040204020203" pitchFamily="34" charset="0"/>
                <a:cs typeface="Segoe UI" panose="020B0502040204020203" pitchFamily="34" charset="0"/>
              </a:rPr>
              <a:t>Jelentős Nappal ellentétes irányú komponens – </a:t>
            </a:r>
            <a:r>
              <a:rPr lang="hu-HU" sz="2200" dirty="0" err="1">
                <a:latin typeface="Segoe UI" panose="020B0502040204020203" pitchFamily="34" charset="0"/>
                <a:cs typeface="Segoe UI" panose="020B0502040204020203" pitchFamily="34" charset="0"/>
              </a:rPr>
              <a:t>ambipoláris</a:t>
            </a:r>
            <a:r>
              <a:rPr lang="hu-HU" sz="2200" dirty="0">
                <a:latin typeface="Segoe UI" panose="020B0502040204020203" pitchFamily="34" charset="0"/>
                <a:cs typeface="Segoe UI" panose="020B0502040204020203" pitchFamily="34" charset="0"/>
              </a:rPr>
              <a:t> elektromos tér a </a:t>
            </a:r>
            <a:r>
              <a:rPr lang="hu-HU" sz="2200" dirty="0" err="1">
                <a:latin typeface="Segoe UI" panose="020B0502040204020203" pitchFamily="34" charset="0"/>
                <a:cs typeface="Segoe UI" panose="020B0502040204020203" pitchFamily="34" charset="0"/>
              </a:rPr>
              <a:t>pick-up</a:t>
            </a:r>
            <a:r>
              <a:rPr lang="hu-HU" sz="2200" dirty="0">
                <a:latin typeface="Segoe UI" panose="020B0502040204020203" pitchFamily="34" charset="0"/>
                <a:cs typeface="Segoe UI" panose="020B0502040204020203" pitchFamily="34" charset="0"/>
              </a:rPr>
              <a:t> ionok és elektronok szétválasztása miatt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200" dirty="0">
                <a:latin typeface="Segoe UI" panose="020B0502040204020203" pitchFamily="34" charset="0"/>
                <a:cs typeface="Segoe UI" panose="020B0502040204020203" pitchFamily="34" charset="0"/>
              </a:rPr>
              <a:t>Minél távolabb vagyunk a magtól, annál nagyobb a fluxusuk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200" dirty="0">
                <a:latin typeface="Segoe UI" panose="020B0502040204020203" pitchFamily="34" charset="0"/>
                <a:cs typeface="Segoe UI" panose="020B0502040204020203" pitchFamily="34" charset="0"/>
              </a:rPr>
              <a:t>Legbelül nincsenek – Miért?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9B40A50-9CA4-4ED9-B4C1-E1AE86DBA02A}"/>
              </a:ext>
            </a:extLst>
          </p:cNvPr>
          <p:cNvSpPr txBox="1"/>
          <p:nvPr/>
        </p:nvSpPr>
        <p:spPr>
          <a:xfrm>
            <a:off x="1787978" y="5740014"/>
            <a:ext cx="8616043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A kívül felgyorsult ionok befelé haladva a semleges atomokkal való ütközések során fokozatosan lelassulnak, beleolvadnak a termikus háttérbe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77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>
            <a:extLst>
              <a:ext uri="{FF2B5EF4-FFF2-40B4-BE49-F238E27FC236}">
                <a16:creationId xmlns:a16="http://schemas.microsoft.com/office/drawing/2014/main" id="{85B05FE3-9A9F-4575-BD5F-EA7BE9EC7C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20D7FD9-919D-4C13-9E08-93F68A4F9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23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2C8B215-D8D9-4E97-B40D-8A2B42530E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3" t="4727" r="9419" b="4807"/>
          <a:stretch/>
        </p:blipFill>
        <p:spPr>
          <a:xfrm>
            <a:off x="326833" y="1524000"/>
            <a:ext cx="6208791" cy="4885944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3E316ADF-08D7-4150-B4A0-D54CE592407E}"/>
              </a:ext>
            </a:extLst>
          </p:cNvPr>
          <p:cNvSpPr txBox="1">
            <a:spLocks/>
          </p:cNvSpPr>
          <p:nvPr/>
        </p:nvSpPr>
        <p:spPr>
          <a:xfrm>
            <a:off x="521208" y="448056"/>
            <a:ext cx="887044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hu-HU"/>
              <a:t>Üstökös eredetű energikus ionok</a:t>
            </a:r>
            <a:endParaRPr lang="en-GB" dirty="0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9E07F562-40B9-4CF3-956A-F34493963F6F}"/>
              </a:ext>
            </a:extLst>
          </p:cNvPr>
          <p:cNvSpPr/>
          <p:nvPr/>
        </p:nvSpPr>
        <p:spPr bwMode="auto">
          <a:xfrm>
            <a:off x="1412768" y="1992086"/>
            <a:ext cx="250087" cy="43059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" name="Nyíl: sávnyíl 8">
            <a:extLst>
              <a:ext uri="{FF2B5EF4-FFF2-40B4-BE49-F238E27FC236}">
                <a16:creationId xmlns:a16="http://schemas.microsoft.com/office/drawing/2014/main" id="{10344A22-299E-42E4-AC0A-1A48873F717A}"/>
              </a:ext>
            </a:extLst>
          </p:cNvPr>
          <p:cNvSpPr/>
          <p:nvPr/>
        </p:nvSpPr>
        <p:spPr>
          <a:xfrm rot="16200000">
            <a:off x="8426617" y="2139322"/>
            <a:ext cx="2742138" cy="3135394"/>
          </a:xfrm>
          <a:prstGeom prst="chevron">
            <a:avLst>
              <a:gd name="adj" fmla="val 15593"/>
            </a:avLst>
          </a:prstGeom>
          <a:gradFill flip="none" rotWithShape="1">
            <a:gsLst>
              <a:gs pos="0">
                <a:schemeClr val="accent2"/>
              </a:gs>
              <a:gs pos="50000">
                <a:srgbClr val="7030A0"/>
              </a:gs>
              <a:gs pos="100000">
                <a:srgbClr val="0070C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B6BF5824-8AB8-42F1-92E8-D2B54556E6C6}"/>
              </a:ext>
            </a:extLst>
          </p:cNvPr>
          <p:cNvGrpSpPr/>
          <p:nvPr/>
        </p:nvGrpSpPr>
        <p:grpSpPr>
          <a:xfrm>
            <a:off x="7000828" y="2565152"/>
            <a:ext cx="1718663" cy="2081908"/>
            <a:chOff x="1773217" y="216435"/>
            <a:chExt cx="1718663" cy="1819655"/>
          </a:xfrm>
        </p:grpSpPr>
        <p:sp>
          <p:nvSpPr>
            <p:cNvPr id="15" name="Szövegdoboz 14">
              <a:extLst>
                <a:ext uri="{FF2B5EF4-FFF2-40B4-BE49-F238E27FC236}">
                  <a16:creationId xmlns:a16="http://schemas.microsoft.com/office/drawing/2014/main" id="{5BAA5C51-9575-4BDC-93A9-5C33D8F085C3}"/>
                </a:ext>
              </a:extLst>
            </p:cNvPr>
            <p:cNvSpPr txBox="1"/>
            <p:nvPr/>
          </p:nvSpPr>
          <p:spPr>
            <a:xfrm>
              <a:off x="1773217" y="216435"/>
              <a:ext cx="1327355" cy="618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Gyors ionok</a:t>
              </a:r>
              <a:endParaRPr lang="en-US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Szövegdoboz 15">
              <a:extLst>
                <a:ext uri="{FF2B5EF4-FFF2-40B4-BE49-F238E27FC236}">
                  <a16:creationId xmlns:a16="http://schemas.microsoft.com/office/drawing/2014/main" id="{6540D60E-516F-466D-8791-B625E68EE976}"/>
                </a:ext>
              </a:extLst>
            </p:cNvPr>
            <p:cNvSpPr txBox="1"/>
            <p:nvPr/>
          </p:nvSpPr>
          <p:spPr>
            <a:xfrm>
              <a:off x="1774166" y="1417375"/>
              <a:ext cx="1029881" cy="618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Lassú ionok</a:t>
              </a:r>
              <a:endParaRPr lang="en-US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7" name="Egyenes összekötő nyíllal 16">
              <a:extLst>
                <a:ext uri="{FF2B5EF4-FFF2-40B4-BE49-F238E27FC236}">
                  <a16:creationId xmlns:a16="http://schemas.microsoft.com/office/drawing/2014/main" id="{2DDBFF63-29A8-4923-8C9A-7EE87EF14E99}"/>
                </a:ext>
              </a:extLst>
            </p:cNvPr>
            <p:cNvCxnSpPr/>
            <p:nvPr/>
          </p:nvCxnSpPr>
          <p:spPr bwMode="auto">
            <a:xfrm>
              <a:off x="2781272" y="548680"/>
              <a:ext cx="71060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Egyenes összekötő nyíllal 17">
              <a:extLst>
                <a:ext uri="{FF2B5EF4-FFF2-40B4-BE49-F238E27FC236}">
                  <a16:creationId xmlns:a16="http://schemas.microsoft.com/office/drawing/2014/main" id="{D22BCA5A-15B3-44FD-9B78-D741351216A1}"/>
                </a:ext>
              </a:extLst>
            </p:cNvPr>
            <p:cNvCxnSpPr/>
            <p:nvPr/>
          </p:nvCxnSpPr>
          <p:spPr bwMode="auto">
            <a:xfrm>
              <a:off x="2781272" y="1766299"/>
              <a:ext cx="6386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" name="Kép 1" descr="A képen hegy, szikla, ülő, darab látható&#10;&#10;Automatikusan generált leírás">
            <a:extLst>
              <a:ext uri="{FF2B5EF4-FFF2-40B4-BE49-F238E27FC236}">
                <a16:creationId xmlns:a16="http://schemas.microsoft.com/office/drawing/2014/main" id="{74AE9D34-6496-4B35-B85C-8373C2893F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181">
            <a:off x="9620091" y="5924876"/>
            <a:ext cx="516075" cy="429045"/>
          </a:xfrm>
          <a:prstGeom prst="rect">
            <a:avLst/>
          </a:prstGeom>
        </p:spPr>
      </p:pic>
      <p:pic>
        <p:nvPicPr>
          <p:cNvPr id="5" name="Kép 4" descr="A képen szállítás, műhold látható&#10;&#10;Automatikusan generált leírás">
            <a:extLst>
              <a:ext uri="{FF2B5EF4-FFF2-40B4-BE49-F238E27FC236}">
                <a16:creationId xmlns:a16="http://schemas.microsoft.com/office/drawing/2014/main" id="{03F27CD3-49FF-4DFA-AEB7-0342D4AE56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2477">
            <a:off x="9301438" y="3924097"/>
            <a:ext cx="920641" cy="828577"/>
          </a:xfrm>
          <a:prstGeom prst="rect">
            <a:avLst/>
          </a:prstGeom>
        </p:spPr>
      </p:pic>
      <p:pic>
        <p:nvPicPr>
          <p:cNvPr id="22" name="Kép 21" descr="A képen csillag, objektum, ülő, sötét látható&#10;&#10;Automatikusan generált leírás">
            <a:extLst>
              <a:ext uri="{FF2B5EF4-FFF2-40B4-BE49-F238E27FC236}">
                <a16:creationId xmlns:a16="http://schemas.microsoft.com/office/drawing/2014/main" id="{4A5D30F2-9DA0-4470-8F9A-BEAD7E3DBC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399" y="1363551"/>
            <a:ext cx="510717" cy="50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1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1.85185E-6 L 0.05612 -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1.45833E-6 0.076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00013 0.06343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12 -0.00093 L 0.10495 -0.001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6343 L 4.375E-6 0.208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724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7686 L -1.45833E-6 0.2134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21343 L -1.45833E-6 -4.44444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67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20949 L 0.00013 -0.0115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0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95 -0.00139 L 0.29948 -0.0057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7D15BC-4CEB-48FC-B3C2-7D3C0304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Elektronsűrűség</a:t>
            </a:r>
            <a:endParaRPr lang="en-GB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D8F3F1F-C981-474B-8DBD-8A5F5775F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0BBBB67-26B2-410F-819E-99C39F3B3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24</a:t>
            </a:fld>
            <a:endParaRPr lang="hu-HU" dirty="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3A09575D-AA6A-4EE9-A0CB-84A6AE45E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1783079"/>
            <a:ext cx="8723376" cy="4089083"/>
          </a:xfrm>
        </p:spPr>
        <p:txBody>
          <a:bodyPr/>
          <a:lstStyle/>
          <a:p>
            <a:r>
              <a:rPr lang="hu-HU" dirty="0"/>
              <a:t>2016 szeptember –  a Rosetta küldetés utolsó hetei</a:t>
            </a:r>
            <a:endParaRPr lang="en-GB" dirty="0"/>
          </a:p>
          <a:p>
            <a:endParaRPr lang="en-GB" dirty="0"/>
          </a:p>
        </p:txBody>
      </p:sp>
      <p:pic>
        <p:nvPicPr>
          <p:cNvPr id="6" name="Tartalom helye 5" descr="A képen térkép látható&#10;&#10;Automatikusan generált leírás">
            <a:extLst>
              <a:ext uri="{FF2B5EF4-FFF2-40B4-BE49-F238E27FC236}">
                <a16:creationId xmlns:a16="http://schemas.microsoft.com/office/drawing/2014/main" id="{FCB7D91F-C8D8-4B7E-95DB-B76A5BFEF3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11"/>
          <a:stretch/>
        </p:blipFill>
        <p:spPr>
          <a:xfrm>
            <a:off x="217675" y="2544024"/>
            <a:ext cx="7834094" cy="376082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6E07319-5B57-45CF-9EE4-ACD095FAC9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75" t="6504" r="27132"/>
          <a:stretch/>
        </p:blipFill>
        <p:spPr>
          <a:xfrm>
            <a:off x="8122865" y="2562312"/>
            <a:ext cx="3819989" cy="362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23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72B27FE-1155-4BBD-96CB-7B3549E9A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Diamágneses üreg</a:t>
            </a:r>
            <a:endParaRPr lang="en-GB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4B5A6D33-F4A5-4D4F-98E3-2D55DCAE2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3BF0EA6-7705-4154-A57B-C90C1687C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25</a:t>
            </a:fld>
            <a:endParaRPr lang="hu-HU" dirty="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94F3F9AF-5B6D-4103-A8EF-C18B354C00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7" y="1520824"/>
            <a:ext cx="5945693" cy="4889119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600" dirty="0"/>
              <a:t>Véges vezetőképességű anyagba a mágneses tér idővel behatol/diffundál</a:t>
            </a:r>
          </a:p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600" dirty="0"/>
              <a:t>Így az üstökös körül mindenhol nem nulla teret kellene mérnünk</a:t>
            </a:r>
          </a:p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600" dirty="0"/>
              <a:t>Nem így van – elegendően nagy aktivitásnál az üstökös közelében nulla a tér – ez a diamágneses üreg</a:t>
            </a:r>
          </a:p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600" dirty="0"/>
              <a:t>Első felfedezés: Giotto a Halley-nél</a:t>
            </a:r>
          </a:p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600" dirty="0"/>
              <a:t>2.-650. felfedezés – </a:t>
            </a:r>
            <a:r>
              <a:rPr lang="hu-HU" sz="2600" dirty="0" err="1"/>
              <a:t>Rosetta</a:t>
            </a:r>
            <a:r>
              <a:rPr lang="hu-HU" sz="2600" dirty="0"/>
              <a:t> a 67P-nél</a:t>
            </a:r>
          </a:p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600" dirty="0"/>
              <a:t>Magyarázat:</a:t>
            </a:r>
          </a:p>
          <a:p>
            <a:pPr marL="742950" lvl="1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300" dirty="0"/>
              <a:t>A mágneses tér ugyan folyamatosan diffundál befelé a plazmába, de a plazma áramlik kifelé a semleges gázzal együtt.</a:t>
            </a:r>
          </a:p>
          <a:p>
            <a:pPr marL="742950" lvl="1" indent="-285750">
              <a:lnSpc>
                <a:spcPct val="120000"/>
              </a:lnSpc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300" dirty="0"/>
              <a:t>Ahol a kiáramlás sebessége nagyobb a diffúzió sebességénél, az aktivitás „kifújja” a teret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92C1318-65D9-4DB5-9CC9-9EAA3E63C1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</a:extLst>
          </a:blip>
          <a:srcRect l="1891" t="1989" r="5042" b="1248"/>
          <a:stretch/>
        </p:blipFill>
        <p:spPr>
          <a:xfrm>
            <a:off x="6583191" y="1293758"/>
            <a:ext cx="5181600" cy="526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14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3F7EC4-8B34-4218-B517-F14A48013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Diamágneses üreg a részecske mérésekben</a:t>
            </a:r>
            <a:endParaRPr lang="en-GB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B33AC0C-05CA-4FF2-BD15-79CAEB2FB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4F20F2C-3A52-4A71-924A-78038B43EC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26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441A7B3-ADE8-4163-85CD-4D6BC355D4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2" b="5978"/>
          <a:stretch/>
        </p:blipFill>
        <p:spPr bwMode="auto">
          <a:xfrm>
            <a:off x="5412509" y="1772642"/>
            <a:ext cx="6487821" cy="473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1155AF65-33F5-4842-9BC6-07DB484C156C}"/>
              </a:ext>
            </a:extLst>
          </p:cNvPr>
          <p:cNvSpPr/>
          <p:nvPr/>
        </p:nvSpPr>
        <p:spPr>
          <a:xfrm>
            <a:off x="489529" y="1386168"/>
            <a:ext cx="101186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Mágneses zavarok a szondán – </a:t>
            </a:r>
            <a:r>
              <a:rPr lang="hu-HU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offszetek</a:t>
            </a: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 = </a:t>
            </a:r>
            <a:r>
              <a:rPr lang="hu-HU" sz="20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mért tér nem nulla </a:t>
            </a: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– nehezíti a keresést</a:t>
            </a:r>
          </a:p>
        </p:txBody>
      </p:sp>
      <p:sp>
        <p:nvSpPr>
          <p:cNvPr id="8" name="Tartalom helye 4">
            <a:extLst>
              <a:ext uri="{FF2B5EF4-FFF2-40B4-BE49-F238E27FC236}">
                <a16:creationId xmlns:a16="http://schemas.microsoft.com/office/drawing/2014/main" id="{E76232FF-6584-403A-876D-9C2E82FBFD23}"/>
              </a:ext>
            </a:extLst>
          </p:cNvPr>
          <p:cNvSpPr txBox="1">
            <a:spLocks/>
          </p:cNvSpPr>
          <p:nvPr/>
        </p:nvSpPr>
        <p:spPr>
          <a:xfrm>
            <a:off x="489529" y="1823603"/>
            <a:ext cx="5085006" cy="4731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6"/>
              </a:buClr>
              <a:buFont typeface="Arial" panose="020B0604020202020204" pitchFamily="34" charset="0"/>
              <a:buNone/>
            </a:pPr>
            <a:r>
              <a:rPr lang="hu-HU" sz="2000"/>
              <a:t>Részecske jelek:</a:t>
            </a:r>
          </a:p>
          <a:p>
            <a:pPr marL="285750" indent="-285750">
              <a:buClr>
                <a:schemeClr val="accent6"/>
              </a:buClr>
            </a:pPr>
            <a:r>
              <a:rPr lang="hu-HU" sz="2000"/>
              <a:t>Az üreg közelében </a:t>
            </a:r>
            <a:r>
              <a:rPr lang="hu-HU" sz="2000" b="1">
                <a:solidFill>
                  <a:schemeClr val="accent6"/>
                </a:solidFill>
              </a:rPr>
              <a:t>kisebb intenzitás a 100 eV körüli elektron populációban</a:t>
            </a:r>
          </a:p>
          <a:p>
            <a:pPr marL="742950" lvl="1" indent="-285750">
              <a:buClr>
                <a:schemeClr val="accent6"/>
              </a:buClr>
            </a:pPr>
            <a:r>
              <a:rPr lang="hu-HU"/>
              <a:t>Semlegesek hűtik?</a:t>
            </a:r>
          </a:p>
          <a:p>
            <a:pPr marL="285750" indent="-285750">
              <a:buClr>
                <a:schemeClr val="accent6"/>
              </a:buClr>
            </a:pPr>
            <a:r>
              <a:rPr lang="hu-HU" sz="2000" b="1">
                <a:solidFill>
                  <a:schemeClr val="accent6"/>
                </a:solidFill>
              </a:rPr>
              <a:t>Ion intenzitás növekedés a határon</a:t>
            </a:r>
          </a:p>
          <a:p>
            <a:pPr marL="742950" lvl="1" indent="-285750">
              <a:buClr>
                <a:schemeClr val="accent6"/>
              </a:buClr>
            </a:pPr>
            <a:r>
              <a:rPr lang="hu-HU"/>
              <a:t>Szonda potenciál? </a:t>
            </a:r>
          </a:p>
          <a:p>
            <a:pPr marL="285750" indent="-285750">
              <a:buClr>
                <a:schemeClr val="accent6"/>
              </a:buClr>
            </a:pPr>
            <a:r>
              <a:rPr lang="hu-HU" sz="2000"/>
              <a:t>Az üregben </a:t>
            </a:r>
            <a:r>
              <a:rPr lang="hu-HU" sz="2000" b="1">
                <a:solidFill>
                  <a:schemeClr val="accent6"/>
                </a:solidFill>
              </a:rPr>
              <a:t>leesik a 200 eV körüli elektron beütésszám</a:t>
            </a:r>
          </a:p>
          <a:p>
            <a:pPr marL="742950" lvl="1" indent="-285750">
              <a:buClr>
                <a:schemeClr val="accent6"/>
              </a:buClr>
            </a:pPr>
            <a:r>
              <a:rPr lang="hu-HU"/>
              <a:t>Erővonalhoz kötött energikus populáció, ami ez erővonalakkal együtt kiszorul</a:t>
            </a:r>
          </a:p>
          <a:p>
            <a:pPr marL="285750" indent="-285750">
              <a:buClr>
                <a:schemeClr val="accent6"/>
              </a:buClr>
            </a:pPr>
            <a:r>
              <a:rPr lang="hu-HU" sz="2000"/>
              <a:t>Hideg </a:t>
            </a:r>
            <a:r>
              <a:rPr lang="hu-HU" sz="2000" b="1">
                <a:solidFill>
                  <a:schemeClr val="accent6"/>
                </a:solidFill>
              </a:rPr>
              <a:t>elektronok sűrűsége</a:t>
            </a:r>
            <a:r>
              <a:rPr lang="hu-HU" sz="2000">
                <a:solidFill>
                  <a:schemeClr val="tx1"/>
                </a:solidFill>
              </a:rPr>
              <a:t> 2-3-szorosára </a:t>
            </a:r>
            <a:r>
              <a:rPr lang="hu-HU" sz="2000" b="1">
                <a:solidFill>
                  <a:schemeClr val="accent6"/>
                </a:solidFill>
              </a:rPr>
              <a:t>ugrik a határon</a:t>
            </a:r>
          </a:p>
          <a:p>
            <a:pPr marL="742950" lvl="1" indent="-285750">
              <a:buClr>
                <a:schemeClr val="accent6"/>
              </a:buClr>
            </a:pPr>
            <a:r>
              <a:rPr lang="hu-HU"/>
              <a:t>Mágneses tér megállítja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62383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295C0F-9863-43BE-9081-C56EB8D4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Észlelések térbeli eloszlása – az üreg mérete</a:t>
            </a:r>
            <a:endParaRPr lang="en-GB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0F733F7B-FE7C-4E0F-80DA-0F58779F7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989FF7E-8DFC-4BE3-A9E3-F3B58BDDA9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27</a:t>
            </a:fld>
            <a:endParaRPr lang="hu-HU" dirty="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9CE0722A-1AB2-4FC0-ADD7-C2B29C543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7" y="1520825"/>
            <a:ext cx="11402025" cy="1663050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/>
              <a:t>Az átlagos méret jól közelíthető ha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/>
              <a:t>Figyelembe vesszük a gázkibocsátás változásait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 err="1"/>
              <a:t>r</a:t>
            </a:r>
            <a:r>
              <a:rPr lang="hu-HU" baseline="-25000" dirty="0" err="1"/>
              <a:t>cs</a:t>
            </a:r>
            <a:r>
              <a:rPr lang="hu-HU" dirty="0"/>
              <a:t> ~ Q</a:t>
            </a:r>
            <a:r>
              <a:rPr lang="hu-HU" baseline="30000" dirty="0"/>
              <a:t>3/4</a:t>
            </a:r>
            <a:endParaRPr lang="hu-HU" dirty="0"/>
          </a:p>
        </p:txBody>
      </p:sp>
      <p:pic>
        <p:nvPicPr>
          <p:cNvPr id="7" name="Kép 6" descr="A képen térkép, szöveg látható&#10;&#10;Automatikusan generált leírás">
            <a:extLst>
              <a:ext uri="{FF2B5EF4-FFF2-40B4-BE49-F238E27FC236}">
                <a16:creationId xmlns:a16="http://schemas.microsoft.com/office/drawing/2014/main" id="{439B920C-53BC-4596-8CCA-D7B93C2B4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495" y="2561046"/>
            <a:ext cx="7497681" cy="3848898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4166BA89-BA15-470B-BA5F-607C67C6D7CE}"/>
              </a:ext>
            </a:extLst>
          </p:cNvPr>
          <p:cNvSpPr txBox="1"/>
          <p:nvPr/>
        </p:nvSpPr>
        <p:spPr>
          <a:xfrm>
            <a:off x="521207" y="2642493"/>
            <a:ext cx="372028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400" dirty="0">
                <a:latin typeface="Segoe UI" panose="020B0502040204020203" pitchFamily="34" charset="0"/>
                <a:cs typeface="Segoe UI" panose="020B0502040204020203" pitchFamily="34" charset="0"/>
              </a:rPr>
              <a:t>De: dinamikus, sokszoros átmenetek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Szuszog?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Hullámzik?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Ujjasodás</a:t>
            </a: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, leváló „cseppek”?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400" dirty="0">
                <a:latin typeface="Segoe UI" panose="020B0502040204020203" pitchFamily="34" charset="0"/>
                <a:cs typeface="Segoe UI" panose="020B0502040204020203" pitchFamily="34" charset="0"/>
              </a:rPr>
              <a:t>Sokkal nagyobb mint vártuk</a:t>
            </a:r>
          </a:p>
        </p:txBody>
      </p:sp>
    </p:spTree>
    <p:extLst>
      <p:ext uri="{BB962C8B-B14F-4D97-AF65-F5344CB8AC3E}">
        <p14:creationId xmlns:p14="http://schemas.microsoft.com/office/powerpoint/2010/main" val="45483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9E56DF-CF89-427D-A4CF-0311C9C90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Észlelések térbeli eloszlása – az üreg mérete</a:t>
            </a:r>
            <a:endParaRPr lang="en-GB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9672EE7-245F-42A7-967F-437BC7C353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5A58870-844A-4B9B-B2DD-0D89F8CB6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28</a:t>
            </a:fld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80BA157-8F9D-4BE7-AD1F-FEB3FC130036}"/>
              </a:ext>
            </a:extLst>
          </p:cNvPr>
          <p:cNvSpPr txBox="1"/>
          <p:nvPr/>
        </p:nvSpPr>
        <p:spPr>
          <a:xfrm>
            <a:off x="8030070" y="6048914"/>
            <a:ext cx="3868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latin typeface="Segoe UI" panose="020B0502040204020203" pitchFamily="34" charset="0"/>
                <a:cs typeface="Segoe UI" panose="020B0502040204020203" pitchFamily="34" charset="0"/>
              </a:rPr>
              <a:t>-&gt; </a:t>
            </a:r>
            <a:r>
              <a:rPr lang="hu-HU" sz="24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„szuszogó” üreghatár</a:t>
            </a:r>
            <a:r>
              <a:rPr lang="hu-HU" sz="24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1D625B4-8603-4A63-A0AA-AE6FE712AD47}"/>
              </a:ext>
            </a:extLst>
          </p:cNvPr>
          <p:cNvSpPr/>
          <p:nvPr/>
        </p:nvSpPr>
        <p:spPr>
          <a:xfrm>
            <a:off x="521208" y="1422800"/>
            <a:ext cx="112265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400" dirty="0">
                <a:latin typeface="Segoe UI" panose="020B0502040204020203" pitchFamily="34" charset="0"/>
                <a:cs typeface="Segoe UI" panose="020B0502040204020203" pitchFamily="34" charset="0"/>
              </a:rPr>
              <a:t>Napszél dinamikus nyomásának változásai is figyelembe véve</a:t>
            </a:r>
          </a:p>
          <a:p>
            <a:pPr marL="914400" lvl="1" indent="-4572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hu-HU" sz="2400" baseline="-25000" dirty="0" err="1">
                <a:latin typeface="Segoe UI" panose="020B0502040204020203" pitchFamily="34" charset="0"/>
                <a:cs typeface="Segoe UI" panose="020B0502040204020203" pitchFamily="34" charset="0"/>
              </a:rPr>
              <a:t>cs</a:t>
            </a:r>
            <a:r>
              <a:rPr lang="hu-HU" sz="2400" dirty="0">
                <a:latin typeface="Segoe UI" panose="020B0502040204020203" pitchFamily="34" charset="0"/>
                <a:cs typeface="Segoe UI" panose="020B0502040204020203" pitchFamily="34" charset="0"/>
              </a:rPr>
              <a:t> ~ Q</a:t>
            </a:r>
            <a:r>
              <a:rPr lang="hu-HU" sz="2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3/4</a:t>
            </a:r>
            <a:r>
              <a:rPr lang="hu-HU" sz="2400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hu-HU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B</a:t>
            </a:r>
            <a:r>
              <a:rPr lang="hu-HU" sz="2400" baseline="-25000" dirty="0" err="1">
                <a:latin typeface="Segoe UI" panose="020B0502040204020203" pitchFamily="34" charset="0"/>
                <a:cs typeface="Segoe UI" panose="020B0502040204020203" pitchFamily="34" charset="0"/>
              </a:rPr>
              <a:t>max</a:t>
            </a:r>
            <a:endParaRPr lang="hu-HU" sz="2400" baseline="-25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Kép 10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25D8A7B1-3923-424D-84CE-86E0525463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185"/>
          <a:stretch/>
        </p:blipFill>
        <p:spPr>
          <a:xfrm>
            <a:off x="1191793" y="2297865"/>
            <a:ext cx="9808413" cy="375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90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727D8E-A303-4AD2-87AF-106B76751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Instabilitások, az üstökös dala</a:t>
            </a:r>
            <a:endParaRPr lang="en-GB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0295F9B8-FF42-4B70-AC5C-6F5E47937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FB7F81E-F31E-47B4-8B5D-A85189CAB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29</a:t>
            </a:fld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1D55B11-D4F0-40CD-B25F-84F909FE99A9}"/>
              </a:ext>
            </a:extLst>
          </p:cNvPr>
          <p:cNvSpPr txBox="1"/>
          <p:nvPr/>
        </p:nvSpPr>
        <p:spPr>
          <a:xfrm>
            <a:off x="1871916" y="1794822"/>
            <a:ext cx="39119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Instabilitások következtében az üstökös közelében hullámok gerjednek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40 </a:t>
            </a:r>
            <a:r>
              <a:rPr lang="hu-HU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mHz</a:t>
            </a: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 körüli csúcs frekvencia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Modulált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Alacsonyabb aktivitásnál jellemző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000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77B9369-B0AB-46C5-91A8-9D7415407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54" y="4762661"/>
            <a:ext cx="9448492" cy="1588910"/>
          </a:xfrm>
          <a:prstGeom prst="rect">
            <a:avLst/>
          </a:prstGeom>
        </p:spPr>
      </p:pic>
      <p:pic>
        <p:nvPicPr>
          <p:cNvPr id="9" name="manuel_senfft_-_a_singing_comet">
            <a:hlinkClick r:id="" action="ppaction://media"/>
            <a:extLst>
              <a:ext uri="{FF2B5EF4-FFF2-40B4-BE49-F238E27FC236}">
                <a16:creationId xmlns:a16="http://schemas.microsoft.com/office/drawing/2014/main" id="{B25D0C74-06A7-4147-AEC9-8B4A72E4BB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374" y="1534553"/>
            <a:ext cx="406400" cy="406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E0CF3DC-0EFD-4B01-8B0D-1AE115E50A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7323" y="1363984"/>
            <a:ext cx="45910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7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4898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45B2E8-4DD0-4A8D-9716-0B1876B5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Modern történet</a:t>
            </a:r>
            <a:endParaRPr lang="en-GB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143DDE5-C8EA-4B44-BA61-7E0F69AC62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3BA1DC1-CEA2-422D-B661-185DFCF42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3</a:t>
            </a:fld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0BB8FDD-AAF0-46CF-B477-0D5E592903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45" b="731"/>
          <a:stretch/>
        </p:blipFill>
        <p:spPr>
          <a:xfrm>
            <a:off x="2420916" y="3600344"/>
            <a:ext cx="3615050" cy="293402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C4E57C5-B720-4A69-9C48-C6A5DAD948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" t="12915" r="33322" b="21629"/>
          <a:stretch/>
        </p:blipFill>
        <p:spPr>
          <a:xfrm rot="16200000">
            <a:off x="-41544" y="1685507"/>
            <a:ext cx="2785281" cy="204530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D2EAFC84-1CFE-489A-9F9E-A0EF23747C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1" t="12893" r="15420" b="17256"/>
          <a:stretch/>
        </p:blipFill>
        <p:spPr>
          <a:xfrm>
            <a:off x="2420916" y="1315519"/>
            <a:ext cx="3615050" cy="2233517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6199333E-E514-4350-B213-55839A96DB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3" t="20718" r="9115"/>
          <a:stretch/>
        </p:blipFill>
        <p:spPr>
          <a:xfrm>
            <a:off x="328443" y="4159890"/>
            <a:ext cx="2045307" cy="2374483"/>
          </a:xfrm>
          <a:prstGeom prst="rect">
            <a:avLst/>
          </a:prstGeom>
        </p:spPr>
      </p:pic>
      <p:graphicFrame>
        <p:nvGraphicFramePr>
          <p:cNvPr id="17" name="Táblázat 16">
            <a:extLst>
              <a:ext uri="{FF2B5EF4-FFF2-40B4-BE49-F238E27FC236}">
                <a16:creationId xmlns:a16="http://schemas.microsoft.com/office/drawing/2014/main" id="{608801CB-ACB8-4C88-9E78-9AB6E9C854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941974"/>
              </p:ext>
            </p:extLst>
          </p:nvPr>
        </p:nvGraphicFramePr>
        <p:xfrm>
          <a:off x="6096000" y="1315519"/>
          <a:ext cx="5767556" cy="521885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935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9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5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27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3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Űreszköz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Időpont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500" marR="235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Üstökös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Távolság (km)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Különlegesség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67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ICE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1985.09.11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500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b="1" dirty="0">
                          <a:effectLst/>
                        </a:rPr>
                        <a:t>21P/</a:t>
                      </a:r>
                      <a:r>
                        <a:rPr lang="hu-HU" sz="1200" b="1" dirty="0" err="1">
                          <a:effectLst/>
                        </a:rPr>
                        <a:t>Giacobini-Zinner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7800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Első elhaladás a csóvában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6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ICE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1986.05.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500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b="1" dirty="0">
                          <a:effectLst/>
                        </a:rPr>
                        <a:t>1P/Halley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~30 millió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6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SUISEI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1986.03.08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500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</a:rPr>
                        <a:t>1P/Halley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151000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6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SAKIGAKE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1986.03.11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500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b="1" dirty="0">
                          <a:effectLst/>
                        </a:rPr>
                        <a:t>1P/Halley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7 millió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6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VEGA 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1986.03.06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500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b="1" dirty="0">
                          <a:effectLst/>
                        </a:rPr>
                        <a:t>1P/Halley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8900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Képek a magról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6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VEGA 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1986.03.09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500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b="1" dirty="0">
                          <a:effectLst/>
                        </a:rPr>
                        <a:t>1P/Halley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8030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Képek a magról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6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GIOTTO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1986.03.14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500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b="1" dirty="0">
                          <a:effectLst/>
                        </a:rPr>
                        <a:t>1P/Halley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600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</a:t>
                      </a:r>
                      <a:r>
                        <a:rPr lang="hu-HU" sz="1200" dirty="0" err="1">
                          <a:effectLst/>
                        </a:rPr>
                        <a:t>Diamágneses</a:t>
                      </a:r>
                      <a:r>
                        <a:rPr lang="hu-HU" sz="1200" dirty="0">
                          <a:effectLst/>
                        </a:rPr>
                        <a:t> üreg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467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GIOTTO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1992.07.10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500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b="1" dirty="0">
                          <a:effectLst/>
                        </a:rPr>
                        <a:t>26P/</a:t>
                      </a:r>
                      <a:r>
                        <a:rPr lang="hu-HU" sz="1200" b="1" dirty="0" err="1">
                          <a:effectLst/>
                        </a:rPr>
                        <a:t>Grigg-Skjellerup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200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6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DS1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2001.09.22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500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</a:rPr>
                        <a:t>19P/Borrelly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2000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98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STARDUST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2004.01.02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500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</a:rPr>
                        <a:t>81P/Wild 2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240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Első </a:t>
                      </a:r>
                      <a:r>
                        <a:rPr lang="hu-HU" sz="1200" dirty="0" err="1">
                          <a:effectLst/>
                        </a:rPr>
                        <a:t>mintavisszahozatal</a:t>
                      </a:r>
                      <a:r>
                        <a:rPr lang="hu-HU" sz="1200" dirty="0">
                          <a:effectLst/>
                        </a:rPr>
                        <a:t> a csóvából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467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DEEP IMPACT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2005.07.04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500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b="1" dirty="0">
                          <a:effectLst/>
                        </a:rPr>
                        <a:t>9P/</a:t>
                      </a:r>
                      <a:r>
                        <a:rPr lang="hu-HU" sz="1200" b="1" dirty="0" err="1">
                          <a:effectLst/>
                        </a:rPr>
                        <a:t>Tempel</a:t>
                      </a:r>
                      <a:r>
                        <a:rPr lang="hu-HU" sz="1200" b="1" dirty="0">
                          <a:effectLst/>
                        </a:rPr>
                        <a:t> 1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500 (+</a:t>
                      </a:r>
                      <a:r>
                        <a:rPr lang="hu-HU" sz="1200" dirty="0" err="1">
                          <a:effectLst/>
                        </a:rPr>
                        <a:t>impactor</a:t>
                      </a:r>
                      <a:r>
                        <a:rPr lang="hu-HU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Első érintkezés a felszínnel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06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STARDUST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2011.02.14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500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b="1" dirty="0">
                          <a:effectLst/>
                        </a:rPr>
                        <a:t>9P/</a:t>
                      </a:r>
                      <a:r>
                        <a:rPr lang="hu-HU" sz="1200" b="1" dirty="0" err="1">
                          <a:effectLst/>
                        </a:rPr>
                        <a:t>Tempel</a:t>
                      </a:r>
                      <a:r>
                        <a:rPr lang="hu-HU" sz="1200" b="1" dirty="0">
                          <a:effectLst/>
                        </a:rPr>
                        <a:t> 1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181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17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EPOXI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2010.11.04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500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b="1">
                          <a:effectLst/>
                        </a:rPr>
                        <a:t>103P/Hartley 2 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700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0467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ROSETTA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2014-2016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500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b="1" dirty="0">
                          <a:effectLst/>
                        </a:rPr>
                        <a:t>67P/</a:t>
                      </a:r>
                      <a:r>
                        <a:rPr lang="hu-HU" sz="1200" b="1" dirty="0" err="1">
                          <a:effectLst/>
                        </a:rPr>
                        <a:t>Csurjumov-Geraszimenko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10-100-1000</a:t>
                      </a:r>
                      <a:r>
                        <a:rPr lang="hu-HU" sz="1200" baseline="0" dirty="0">
                          <a:effectLst/>
                        </a:rPr>
                        <a:t> </a:t>
                      </a:r>
                      <a:r>
                        <a:rPr lang="hu-HU" sz="1200" dirty="0">
                          <a:effectLst/>
                        </a:rPr>
                        <a:t>(+</a:t>
                      </a:r>
                      <a:r>
                        <a:rPr lang="hu-HU" sz="1200" dirty="0" err="1">
                          <a:effectLst/>
                        </a:rPr>
                        <a:t>lander</a:t>
                      </a:r>
                      <a:r>
                        <a:rPr lang="hu-HU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Első keringőegység, első landolás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3592" marR="23592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079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4AE5DD-DF54-4672-A7DD-0139E9B23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Globális szerkezet – nagy vonalakban</a:t>
            </a:r>
            <a:endParaRPr lang="en-GB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E211B091-6041-4658-8320-C53A674E7B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9A93C53-2E87-43B2-91B3-11437C023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30</a:t>
            </a:fld>
            <a:endParaRPr lang="hu-HU" dirty="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83D26C3F-0C19-4DBE-A073-955366BC2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1520824"/>
            <a:ext cx="11168240" cy="5034103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/>
              <a:t>Kiterjedt semleges atmoszféra 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hu-HU" sz="2000" dirty="0"/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/>
              <a:t>Az üstököstől távol: kis sűrűség, a napszél szinte zavartalan, </a:t>
            </a:r>
            <a:r>
              <a:rPr lang="hu-HU" sz="2000" dirty="0" err="1"/>
              <a:t>pick-up</a:t>
            </a:r>
            <a:r>
              <a:rPr lang="hu-HU" sz="2000" dirty="0"/>
              <a:t> folyamatok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/>
              <a:t>Az üstökös felé haladva: a plazmasűrűség folyamatosan nő, a </a:t>
            </a:r>
            <a:r>
              <a:rPr lang="hu-HU" sz="2000" dirty="0" err="1"/>
              <a:t>pick-up</a:t>
            </a:r>
            <a:r>
              <a:rPr lang="hu-HU" sz="2000" dirty="0"/>
              <a:t> ionok és elektronok szétválnak – gyorsítási tartomány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/>
              <a:t>Még beljebb: sűrűsödő üstökös eredetű semleges gáz lassítja az ionokat, hűti az elektronokat – lassítási tartomány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/>
              <a:t>Ezen belül már nem látunk gyorsított ionokat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/>
              <a:t>Legbelül: diamágneses üreg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hu-HU" sz="2000" dirty="0"/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/>
              <a:t>Lökéshullám? – nagy aktivitásúaknál igen, kicsiknél valószínűleg nem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 err="1"/>
              <a:t>Kometopauza</a:t>
            </a:r>
            <a:r>
              <a:rPr lang="hu-HU" sz="2000" dirty="0"/>
              <a:t>? – ameddig a napszélplazma behatol; van-e éles határ?</a:t>
            </a:r>
          </a:p>
        </p:txBody>
      </p:sp>
    </p:spTree>
    <p:extLst>
      <p:ext uri="{BB962C8B-B14F-4D97-AF65-F5344CB8AC3E}">
        <p14:creationId xmlns:p14="http://schemas.microsoft.com/office/powerpoint/2010/main" val="3065615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E6A54A-F859-42BC-9FBD-3B4D4F6A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Vizsgakérdések</a:t>
            </a:r>
            <a:endParaRPr lang="en-GB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8E6AAF34-5B2E-4902-A031-0DAC4E7B6D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285DBE5-FCAB-4F23-978E-4EDABD57B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31</a:t>
            </a:fld>
            <a:endParaRPr lang="hu-HU" dirty="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D3F983BA-01D7-4C36-8F0D-1884BD6CC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1520824"/>
            <a:ext cx="11168240" cy="5034103"/>
          </a:xfrm>
        </p:spPr>
        <p:txBody>
          <a:bodyPr>
            <a:normAutofit fontScale="92500" lnSpcReduction="20000"/>
          </a:bodyPr>
          <a:lstStyle/>
          <a:p>
            <a:pPr marL="442913" indent="-442913">
              <a:lnSpc>
                <a:spcPct val="110000"/>
              </a:lnSpc>
              <a:buFont typeface="+mj-lt"/>
              <a:buAutoNum type="arabicPeriod"/>
            </a:pPr>
            <a:r>
              <a:rPr lang="hu-HU" dirty="0"/>
              <a:t>Mik a főbb céljai az üstököskutatásnak/miért fontos az üstökösök vizsgálata? (5 darab példa)</a:t>
            </a:r>
          </a:p>
          <a:p>
            <a:pPr marL="442913" indent="-442913">
              <a:lnSpc>
                <a:spcPct val="110000"/>
              </a:lnSpc>
              <a:buFont typeface="+mj-lt"/>
              <a:buAutoNum type="arabicPeriod"/>
            </a:pPr>
            <a:r>
              <a:rPr lang="hu-HU" dirty="0"/>
              <a:t>Hogyan alakul ki az üstökös por és ion csóvája és hogyan jellemezhetők?</a:t>
            </a:r>
          </a:p>
          <a:p>
            <a:pPr marL="442913" indent="-442913">
              <a:lnSpc>
                <a:spcPct val="110000"/>
              </a:lnSpc>
              <a:buFont typeface="+mj-lt"/>
              <a:buAutoNum type="arabicPeriod"/>
            </a:pPr>
            <a:r>
              <a:rPr lang="hu-HU" dirty="0"/>
              <a:t>Mi a „</a:t>
            </a:r>
            <a:r>
              <a:rPr lang="hu-HU" dirty="0" err="1"/>
              <a:t>mass-loading</a:t>
            </a:r>
            <a:r>
              <a:rPr lang="hu-HU" dirty="0"/>
              <a:t>” és mik a klasszikus esetének jellemzői?</a:t>
            </a:r>
            <a:endParaRPr lang="hu-HU" b="1" dirty="0"/>
          </a:p>
          <a:p>
            <a:pPr marL="442913" indent="-442913">
              <a:lnSpc>
                <a:spcPct val="110000"/>
              </a:lnSpc>
              <a:buFont typeface="+mj-lt"/>
              <a:buAutoNum type="arabicPeriod"/>
            </a:pPr>
            <a:r>
              <a:rPr lang="hu-HU" dirty="0"/>
              <a:t>Hogyan írható le az üstökös közelében, gömbszimmetrikus esetben az elméleti ionsűrűség? (Üstökös eredetű hideg hosszú életű ionok.)</a:t>
            </a:r>
          </a:p>
          <a:p>
            <a:pPr marL="442913" indent="-442913">
              <a:lnSpc>
                <a:spcPct val="110000"/>
              </a:lnSpc>
              <a:buFont typeface="+mj-lt"/>
              <a:buAutoNum type="arabicPeriod"/>
            </a:pPr>
            <a:r>
              <a:rPr lang="hu-HU" dirty="0"/>
              <a:t>Milyen ionpopulációk mérhetők a C-G üstökös körül? (Megnevezés, energiák)</a:t>
            </a:r>
          </a:p>
          <a:p>
            <a:pPr marL="442913" indent="-442913">
              <a:lnSpc>
                <a:spcPct val="110000"/>
              </a:lnSpc>
              <a:buFont typeface="+mj-lt"/>
              <a:buAutoNum type="arabicPeriod"/>
            </a:pPr>
            <a:r>
              <a:rPr lang="hu-HU" dirty="0"/>
              <a:t>Mit nevezünk műholdpotenciálnak és milyen hatása lehet a szonda által mért részecskeadatokra?</a:t>
            </a:r>
          </a:p>
          <a:p>
            <a:pPr marL="442913" indent="-442913">
              <a:lnSpc>
                <a:spcPct val="110000"/>
              </a:lnSpc>
              <a:buFont typeface="+mj-lt"/>
              <a:buAutoNum type="arabicPeriod"/>
            </a:pPr>
            <a:r>
              <a:rPr lang="hu-HU" dirty="0"/>
              <a:t>Mi a diamágneses üreg, és miért alakul ki?</a:t>
            </a:r>
          </a:p>
          <a:p>
            <a:pPr marL="442913" indent="-442913">
              <a:lnSpc>
                <a:spcPct val="110000"/>
              </a:lnSpc>
              <a:buFont typeface="+mj-lt"/>
              <a:buAutoNum type="arabicPeriod"/>
            </a:pPr>
            <a:r>
              <a:rPr lang="hu-HU" dirty="0"/>
              <a:t>Hogyan jelenik meg a diamágneses üreg a részecske adatokban?</a:t>
            </a:r>
          </a:p>
          <a:p>
            <a:pPr marL="442913" indent="-442913">
              <a:lnSpc>
                <a:spcPct val="110000"/>
              </a:lnSpc>
              <a:buFont typeface="+mj-lt"/>
              <a:buAutoNum type="arabicPeriod"/>
            </a:pPr>
            <a:r>
              <a:rPr lang="hu-HU" dirty="0"/>
              <a:t>Üstökös globális plazmakörnyezetének leírása az üstököstávolság függvényében</a:t>
            </a:r>
          </a:p>
        </p:txBody>
      </p:sp>
    </p:spTree>
    <p:extLst>
      <p:ext uri="{BB962C8B-B14F-4D97-AF65-F5344CB8AC3E}">
        <p14:creationId xmlns:p14="http://schemas.microsoft.com/office/powerpoint/2010/main" val="57781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57D08DEB-9A2E-4486-9573-0F7B79347BE5}"/>
              </a:ext>
            </a:extLst>
          </p:cNvPr>
          <p:cNvSpPr txBox="1"/>
          <p:nvPr/>
        </p:nvSpPr>
        <p:spPr>
          <a:xfrm>
            <a:off x="7666182" y="1282283"/>
            <a:ext cx="3897746" cy="2339102"/>
          </a:xfrm>
          <a:prstGeom prst="rect">
            <a:avLst/>
          </a:prstGeom>
          <a:solidFill>
            <a:schemeClr val="accent6">
              <a:lumMod val="20000"/>
              <a:lumOff val="80000"/>
              <a:alpha val="75000"/>
            </a:schemeClr>
          </a:solidFill>
          <a:ln>
            <a:solidFill>
              <a:schemeClr val="accent6"/>
            </a:solidFill>
            <a:prstDash val="lgDash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0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Elsőként:</a:t>
            </a:r>
          </a:p>
          <a:p>
            <a:pPr marL="342900" lvl="1" indent="-342900">
              <a:buClr>
                <a:schemeClr val="accent6"/>
              </a:buClr>
              <a:buFont typeface="+mj-lt"/>
              <a:buAutoNum type="arabicPeriod"/>
              <a:defRPr/>
            </a:pP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állt pályára egy üstökös (67P) körül</a:t>
            </a:r>
          </a:p>
          <a:p>
            <a:pPr marL="342900" lvl="1" indent="-342900">
              <a:buClr>
                <a:schemeClr val="accent6"/>
              </a:buClr>
              <a:buFont typeface="+mj-lt"/>
              <a:buAutoNum type="arabicPeriod"/>
              <a:defRPr/>
            </a:pP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vizsgálta részletesen</a:t>
            </a:r>
          </a:p>
          <a:p>
            <a:pPr marL="342900" lvl="1" indent="-342900">
              <a:buClr>
                <a:schemeClr val="accent6"/>
              </a:buClr>
              <a:buFont typeface="+mj-lt"/>
              <a:buAutoNum type="arabicPeriod"/>
              <a:defRPr/>
            </a:pP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követte végig az aktivitást kezdetektől a maximumig</a:t>
            </a:r>
          </a:p>
          <a:p>
            <a:pPr marL="342900" lvl="1" indent="-342900">
              <a:buClr>
                <a:schemeClr val="accent6"/>
              </a:buClr>
              <a:buFont typeface="+mj-lt"/>
              <a:buAutoNum type="arabicPeriod"/>
              <a:defRPr/>
            </a:pP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szállt le a felszínre, és vizsgálta a helyszínen az üstökös magot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Kép 14" descr="A képen szállítás, műhold látható&#10;&#10;Automatikusan generált leírás">
            <a:extLst>
              <a:ext uri="{FF2B5EF4-FFF2-40B4-BE49-F238E27FC236}">
                <a16:creationId xmlns:a16="http://schemas.microsoft.com/office/drawing/2014/main" id="{6DA6416B-245B-4C8B-9407-4682736A3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29752">
            <a:off x="4138350" y="-517725"/>
            <a:ext cx="3176406" cy="2858765"/>
          </a:xfrm>
          <a:prstGeom prst="rect">
            <a:avLst/>
          </a:prstGeom>
        </p:spPr>
      </p:pic>
      <p:sp>
        <p:nvSpPr>
          <p:cNvPr id="17" name="Tartalom helye 2">
            <a:extLst>
              <a:ext uri="{FF2B5EF4-FFF2-40B4-BE49-F238E27FC236}">
                <a16:creationId xmlns:a16="http://schemas.microsoft.com/office/drawing/2014/main" id="{D4F30F64-0D78-4CF2-9664-E256EC7615DF}"/>
              </a:ext>
            </a:extLst>
          </p:cNvPr>
          <p:cNvSpPr txBox="1">
            <a:spLocks/>
          </p:cNvSpPr>
          <p:nvPr/>
        </p:nvSpPr>
        <p:spPr>
          <a:xfrm>
            <a:off x="520221" y="1354204"/>
            <a:ext cx="7238269" cy="4131884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Cél: 67P/</a:t>
            </a:r>
            <a:r>
              <a:rPr lang="hu-H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Churyumov-Gerasimenko</a:t>
            </a: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üstökös</a:t>
            </a:r>
          </a:p>
          <a:p>
            <a:pPr marL="268288" indent="-268288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Üstökös körüli pálya</a:t>
            </a:r>
          </a:p>
          <a:p>
            <a:pPr marL="804863" lvl="1" indent="-3683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2014 augusztus 6 – 2016 szeptember 30</a:t>
            </a:r>
          </a:p>
          <a:p>
            <a:pPr marL="804863" lvl="1" indent="-3683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Misszió végén irányított manőverrel az üstökösfelszínbe csapódott</a:t>
            </a:r>
          </a:p>
          <a:p>
            <a:pPr marL="268288" indent="-268288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67P/</a:t>
            </a:r>
            <a:r>
              <a:rPr lang="hu-H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Churyumov-Gerasimenko</a:t>
            </a: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hu-H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röv</a:t>
            </a: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67P) üstökös</a:t>
            </a:r>
          </a:p>
          <a:p>
            <a:pPr marL="804863" lvl="1" indent="-35718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Keringési idő: 6,44 év</a:t>
            </a:r>
          </a:p>
          <a:p>
            <a:pPr marL="804863" lvl="1" indent="-35718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Perihéliumtávolsága: 1,24 </a:t>
            </a:r>
            <a:r>
              <a:rPr lang="hu-H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CsE</a:t>
            </a:r>
            <a:endParaRPr lang="hu-HU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347788" lvl="2" indent="-35718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Legutolsó perihélium időpontja: 2015. augusztus 13.</a:t>
            </a:r>
          </a:p>
          <a:p>
            <a:pPr marL="804863" lvl="1" indent="-35718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Forgási periódus: 12,4 óra</a:t>
            </a:r>
          </a:p>
          <a:p>
            <a:pPr marL="804863" lvl="1" indent="-35718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Alacsony aktivitású üstökös: legnagyobb aktivitás mellett kb. 10</a:t>
            </a:r>
            <a:r>
              <a:rPr lang="hu-HU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28</a:t>
            </a: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</a:t>
            </a:r>
            <a:r>
              <a:rPr lang="hu-HU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-1</a:t>
            </a: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gáztermelési ráta (Halley esetében kb. 10</a:t>
            </a:r>
            <a:r>
              <a:rPr lang="hu-HU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</a:t>
            </a: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</a:t>
            </a:r>
            <a:r>
              <a:rPr lang="hu-HU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-1</a:t>
            </a: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8350DBFE-8C75-415B-96B9-52F326F524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A919677-60A7-4E43-AF9B-A59C5266C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4</a:t>
            </a:fld>
            <a:endParaRPr lang="hu-HU" dirty="0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D50A9BB4-4EBA-4053-9E70-C27025C8C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448056"/>
            <a:ext cx="8870442" cy="640080"/>
          </a:xfrm>
        </p:spPr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Rosetta</a:t>
            </a:r>
            <a:r>
              <a:rPr lang="hu-HU" dirty="0"/>
              <a:t> űrmisszió</a:t>
            </a:r>
            <a:endParaRPr lang="en-GB" dirty="0"/>
          </a:p>
        </p:txBody>
      </p:sp>
      <p:pic>
        <p:nvPicPr>
          <p:cNvPr id="9" name="Kép 8" descr="A képen fénykép, világos, sötét, ülő látható&#10;&#10;Automatikusan generált leírás">
            <a:extLst>
              <a:ext uri="{FF2B5EF4-FFF2-40B4-BE49-F238E27FC236}">
                <a16:creationId xmlns:a16="http://schemas.microsoft.com/office/drawing/2014/main" id="{9AC8DE00-5F94-46DD-BB08-C9C350B4F8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0" r="7943"/>
          <a:stretch/>
        </p:blipFill>
        <p:spPr>
          <a:xfrm rot="16200000">
            <a:off x="8195288" y="3164201"/>
            <a:ext cx="2839534" cy="3897745"/>
          </a:xfrm>
          <a:prstGeom prst="rect">
            <a:avLst/>
          </a:prstGeom>
        </p:spPr>
      </p:pic>
      <p:pic>
        <p:nvPicPr>
          <p:cNvPr id="11" name="Kép 10" descr="A képen hegy, szikla, ülő, darab látható&#10;&#10;Automatikusan generált leírás">
            <a:extLst>
              <a:ext uri="{FF2B5EF4-FFF2-40B4-BE49-F238E27FC236}">
                <a16:creationId xmlns:a16="http://schemas.microsoft.com/office/drawing/2014/main" id="{286A125A-C4C8-4B8C-B8A8-A3067291B5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5187">
            <a:off x="167804" y="4963859"/>
            <a:ext cx="2211907" cy="1838894"/>
          </a:xfrm>
          <a:prstGeom prst="rect">
            <a:avLst/>
          </a:prstGeom>
        </p:spPr>
      </p:pic>
      <p:pic>
        <p:nvPicPr>
          <p:cNvPr id="13" name="Kép 12" descr="A képen sötét, elülső, nagyon nagy, ülő látható&#10;&#10;Automatikusan generált leírás">
            <a:extLst>
              <a:ext uri="{FF2B5EF4-FFF2-40B4-BE49-F238E27FC236}">
                <a16:creationId xmlns:a16="http://schemas.microsoft.com/office/drawing/2014/main" id="{BC1D449B-08CA-4B06-B5A8-354BA8B977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9038">
            <a:off x="5753477" y="1618724"/>
            <a:ext cx="849186" cy="58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25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6531A8-1B88-4CCE-814F-83C405F33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Rosetta</a:t>
            </a:r>
            <a:r>
              <a:rPr lang="hu-HU" dirty="0"/>
              <a:t> űrmisszió (2004-2016)</a:t>
            </a:r>
            <a:endParaRPr lang="en-GB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191402A-4F58-4503-96A9-D3D7E91DF2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020C692-B8F1-474F-9A06-F5B71376E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5</a:t>
            </a:fld>
            <a:endParaRPr lang="hu-HU" dirty="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BBE14C02-0F7A-4D8D-97C2-B558B6DF6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1666986"/>
            <a:ext cx="5181600" cy="4351338"/>
          </a:xfrm>
        </p:spPr>
        <p:txBody>
          <a:bodyPr/>
          <a:lstStyle/>
          <a:p>
            <a:pPr>
              <a:buClr>
                <a:schemeClr val="accent6"/>
              </a:buClr>
              <a:defRPr/>
            </a:pPr>
            <a:r>
              <a:rPr lang="hu-HU" sz="2000" dirty="0"/>
              <a:t>Két fő komponens</a:t>
            </a:r>
          </a:p>
          <a:p>
            <a:pPr marL="720725" lvl="1" indent="-263525"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hu-HU" sz="2000" dirty="0"/>
              <a:t>keringő egység (</a:t>
            </a:r>
            <a:r>
              <a:rPr lang="hu-HU" sz="2000" b="1" dirty="0" err="1">
                <a:solidFill>
                  <a:schemeClr val="accent6"/>
                </a:solidFill>
              </a:rPr>
              <a:t>Rosetta</a:t>
            </a:r>
            <a:r>
              <a:rPr lang="hu-HU" sz="2000" dirty="0"/>
              <a:t>)</a:t>
            </a:r>
          </a:p>
          <a:p>
            <a:pPr lvl="2"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hu-HU" dirty="0"/>
              <a:t> </a:t>
            </a:r>
            <a:r>
              <a:rPr lang="hu-HU" dirty="0" err="1"/>
              <a:t>végigköveti</a:t>
            </a:r>
            <a:r>
              <a:rPr lang="hu-HU" dirty="0"/>
              <a:t> az aktivitás változását</a:t>
            </a:r>
          </a:p>
          <a:p>
            <a:pPr lvl="2"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hu-HU" dirty="0"/>
              <a:t> 11 műszer(csoport):</a:t>
            </a:r>
          </a:p>
          <a:p>
            <a:pPr lvl="3"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hu-HU" b="1" dirty="0">
                <a:solidFill>
                  <a:schemeClr val="accent6"/>
                </a:solidFill>
              </a:rPr>
              <a:t>kamerák</a:t>
            </a:r>
            <a:r>
              <a:rPr lang="hu-HU" dirty="0"/>
              <a:t>: mikrohullám, IR, látható, UV </a:t>
            </a:r>
            <a:r>
              <a:rPr lang="hu-HU" sz="1600" i="1" dirty="0"/>
              <a:t>(MIRO, OSIRIS, VIRTIS, ALICE)</a:t>
            </a:r>
          </a:p>
          <a:p>
            <a:pPr lvl="3"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hu-HU" dirty="0"/>
              <a:t>lokális (in situ) mérések: </a:t>
            </a:r>
            <a:r>
              <a:rPr lang="hu-HU" b="1" dirty="0">
                <a:solidFill>
                  <a:schemeClr val="accent6"/>
                </a:solidFill>
              </a:rPr>
              <a:t>por, gáz, magnetoszféra </a:t>
            </a:r>
            <a:r>
              <a:rPr lang="hu-HU" sz="1600" i="1" dirty="0"/>
              <a:t>(COSIMA, GIADA, MIDAS, ROSINA, RPC)</a:t>
            </a:r>
          </a:p>
          <a:p>
            <a:pPr lvl="3"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hu-HU" dirty="0" err="1"/>
              <a:t>radio</a:t>
            </a:r>
            <a:r>
              <a:rPr lang="hu-HU" dirty="0"/>
              <a:t> </a:t>
            </a:r>
            <a:r>
              <a:rPr lang="hu-HU" dirty="0" err="1"/>
              <a:t>science</a:t>
            </a:r>
            <a:r>
              <a:rPr lang="hu-HU" dirty="0"/>
              <a:t> </a:t>
            </a:r>
            <a:r>
              <a:rPr lang="hu-HU" sz="1600" i="1" dirty="0"/>
              <a:t>(RSI, CONSERT)</a:t>
            </a:r>
          </a:p>
          <a:p>
            <a:pPr marL="720725" lvl="1" indent="-263525"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hu-HU" sz="2000" dirty="0"/>
              <a:t>leszálló egység (</a:t>
            </a:r>
            <a:r>
              <a:rPr lang="hu-HU" sz="2000" b="1" dirty="0" err="1">
                <a:solidFill>
                  <a:schemeClr val="accent6"/>
                </a:solidFill>
              </a:rPr>
              <a:t>Philae</a:t>
            </a:r>
            <a:r>
              <a:rPr lang="hu-HU" dirty="0"/>
              <a:t>)</a:t>
            </a:r>
          </a:p>
          <a:p>
            <a:pPr lvl="2"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hu-HU" dirty="0"/>
              <a:t>10 műszer(csoport): </a:t>
            </a:r>
            <a:r>
              <a:rPr lang="en-US" sz="1600" i="1" dirty="0"/>
              <a:t>APXS, COSAC, Ptolemy, </a:t>
            </a:r>
            <a:r>
              <a:rPr lang="hu-HU" sz="1600" i="1" dirty="0"/>
              <a:t>C</a:t>
            </a:r>
            <a:r>
              <a:rPr lang="en-US" sz="1600" i="1" dirty="0"/>
              <a:t>IVA, ROLIS, CONSERT, MUPUS, ROMAP, SESAME, SD2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8B861ED-BD78-4DA7-BF9F-1C8E416FDE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12" b="7368"/>
          <a:stretch/>
        </p:blipFill>
        <p:spPr>
          <a:xfrm>
            <a:off x="6683452" y="4674448"/>
            <a:ext cx="4703005" cy="190970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4F06FAD-D04F-4252-AFA8-7B2DF88B34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5" b="5829"/>
          <a:stretch/>
        </p:blipFill>
        <p:spPr>
          <a:xfrm>
            <a:off x="6267351" y="1254916"/>
            <a:ext cx="5247407" cy="3349921"/>
          </a:xfrm>
          <a:prstGeom prst="rect">
            <a:avLst/>
          </a:prstGeom>
        </p:spPr>
      </p:pic>
      <p:sp>
        <p:nvSpPr>
          <p:cNvPr id="11" name="Ellipszis 10">
            <a:extLst>
              <a:ext uri="{FF2B5EF4-FFF2-40B4-BE49-F238E27FC236}">
                <a16:creationId xmlns:a16="http://schemas.microsoft.com/office/drawing/2014/main" id="{699C505D-BF60-4D1F-936A-7A8BD8D4CF30}"/>
              </a:ext>
            </a:extLst>
          </p:cNvPr>
          <p:cNvSpPr/>
          <p:nvPr/>
        </p:nvSpPr>
        <p:spPr>
          <a:xfrm>
            <a:off x="8891055" y="3214253"/>
            <a:ext cx="631634" cy="628402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id="{26789524-F195-4887-A7B2-D10138CE2730}"/>
              </a:ext>
            </a:extLst>
          </p:cNvPr>
          <p:cNvCxnSpPr>
            <a:cxnSpLocks/>
            <a:stCxn id="11" idx="4"/>
          </p:cNvCxnSpPr>
          <p:nvPr/>
        </p:nvCxnSpPr>
        <p:spPr>
          <a:xfrm>
            <a:off x="9206872" y="3842655"/>
            <a:ext cx="41007" cy="1023118"/>
          </a:xfrm>
          <a:prstGeom prst="straightConnector1">
            <a:avLst/>
          </a:prstGeom>
          <a:ln w="381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066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56FDEDE-CE2B-477E-94F8-673FC7FE2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7C5F649-83A9-4B3A-80B5-4DE434FFE2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6</a:t>
            </a:fld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DC79792-E992-4DDC-87CD-532591F8EF02}"/>
              </a:ext>
            </a:extLst>
          </p:cNvPr>
          <p:cNvSpPr txBox="1"/>
          <p:nvPr/>
        </p:nvSpPr>
        <p:spPr>
          <a:xfrm>
            <a:off x="1268720" y="1761259"/>
            <a:ext cx="4827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Rosetta</a:t>
            </a: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 keringő egység</a:t>
            </a:r>
          </a:p>
          <a:p>
            <a:pPr marL="800100" lvl="1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RPC működtetés és adatfeldolgozás</a:t>
            </a: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 (Wigner)</a:t>
            </a: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hu-H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Philae</a:t>
            </a: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u-HU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lander</a:t>
            </a:r>
            <a:endParaRPr lang="hu-H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0100" lvl="1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Központi számítógép </a:t>
            </a: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tervezése és szoftvere (Wigner)</a:t>
            </a:r>
          </a:p>
          <a:p>
            <a:pPr marL="800100" lvl="1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Energiaellátó rendszer</a:t>
            </a: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 (BME)</a:t>
            </a:r>
          </a:p>
          <a:p>
            <a:pPr marL="800100" lvl="1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Műszerek</a:t>
            </a: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: plazma, por (EK)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3E189B3E-FFB5-483D-8671-A405383785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96" b="3681"/>
          <a:stretch/>
        </p:blipFill>
        <p:spPr>
          <a:xfrm>
            <a:off x="6727211" y="1761259"/>
            <a:ext cx="4196069" cy="3474214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7E18D1BB-2F4A-4E1A-A584-6109D107B967}"/>
              </a:ext>
            </a:extLst>
          </p:cNvPr>
          <p:cNvSpPr txBox="1"/>
          <p:nvPr/>
        </p:nvSpPr>
        <p:spPr>
          <a:xfrm>
            <a:off x="6727210" y="5235473"/>
            <a:ext cx="4196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err="1">
                <a:latin typeface="Segoe UI" panose="020B0502040204020203" pitchFamily="34" charset="0"/>
                <a:cs typeface="Segoe UI" panose="020B0502040204020203" pitchFamily="34" charset="0"/>
              </a:rPr>
              <a:t>Command</a:t>
            </a:r>
            <a:r>
              <a:rPr lang="hu-HU" i="1" dirty="0">
                <a:latin typeface="Segoe UI" panose="020B0502040204020203" pitchFamily="34" charset="0"/>
                <a:cs typeface="Segoe UI" panose="020B0502040204020203" pitchFamily="34" charset="0"/>
              </a:rPr>
              <a:t> and Data Management </a:t>
            </a:r>
          </a:p>
          <a:p>
            <a:r>
              <a:rPr lang="hu-HU" i="1" dirty="0">
                <a:latin typeface="Segoe UI" panose="020B0502040204020203" pitchFamily="34" charset="0"/>
                <a:cs typeface="Segoe UI" panose="020B0502040204020203" pitchFamily="34" charset="0"/>
              </a:rPr>
              <a:t>System (CDMS), </a:t>
            </a:r>
            <a:r>
              <a:rPr lang="hu-HU" i="1" dirty="0" err="1">
                <a:latin typeface="Segoe UI" panose="020B0502040204020203" pitchFamily="34" charset="0"/>
                <a:cs typeface="Segoe UI" panose="020B0502040204020203" pitchFamily="34" charset="0"/>
              </a:rPr>
              <a:t>Philae</a:t>
            </a:r>
            <a:r>
              <a:rPr lang="hu-HU" i="1" dirty="0">
                <a:latin typeface="Segoe UI" panose="020B0502040204020203" pitchFamily="34" charset="0"/>
                <a:cs typeface="Segoe UI" panose="020B0502040204020203" pitchFamily="34" charset="0"/>
              </a:rPr>
              <a:t> (Wigner)</a:t>
            </a:r>
          </a:p>
        </p:txBody>
      </p:sp>
      <p:sp>
        <p:nvSpPr>
          <p:cNvPr id="13" name="Cím 1">
            <a:extLst>
              <a:ext uri="{FF2B5EF4-FFF2-40B4-BE49-F238E27FC236}">
                <a16:creationId xmlns:a16="http://schemas.microsoft.com/office/drawing/2014/main" id="{13FE9336-24C8-4A3B-ABC6-10D687D8FE47}"/>
              </a:ext>
            </a:extLst>
          </p:cNvPr>
          <p:cNvSpPr txBox="1">
            <a:spLocks/>
          </p:cNvSpPr>
          <p:nvPr/>
        </p:nvSpPr>
        <p:spPr>
          <a:xfrm>
            <a:off x="521208" y="448056"/>
            <a:ext cx="887044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hu-HU" dirty="0"/>
              <a:t>Magyar részvétel a </a:t>
            </a:r>
            <a:r>
              <a:rPr lang="hu-HU" dirty="0" err="1"/>
              <a:t>Rosetta</a:t>
            </a:r>
            <a:r>
              <a:rPr lang="hu-HU" dirty="0"/>
              <a:t> űrmisszióban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459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9E01A0F-8B02-4A41-B489-2217CA4EB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A9266D9-9CC2-4ED9-A5D8-6671323F5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7</a:t>
            </a:fld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659BE5F-D305-4CC5-8962-7D955DA234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67" t="-1" b="18692"/>
          <a:stretch/>
        </p:blipFill>
        <p:spPr>
          <a:xfrm>
            <a:off x="5787517" y="1551290"/>
            <a:ext cx="5901931" cy="3525947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26349BAA-356E-4808-A177-F10C8B84FFB2}"/>
              </a:ext>
            </a:extLst>
          </p:cNvPr>
          <p:cNvSpPr txBox="1"/>
          <p:nvPr/>
        </p:nvSpPr>
        <p:spPr>
          <a:xfrm>
            <a:off x="521208" y="1480162"/>
            <a:ext cx="47158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Az üstökösök egyidősek a Naprendszerrel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fontos </a:t>
            </a:r>
            <a:r>
              <a:rPr lang="hu-HU" sz="20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információk a Naprendszer kialakulásáról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felszín alatti rétegei 4,5 milliárd éves anyagot rejtenek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Földi anyag üstökösökről származhat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lehetséges, hogy a </a:t>
            </a:r>
            <a:r>
              <a:rPr lang="hu-HU" sz="20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földi víz </a:t>
            </a: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üstökösökből származik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lehetséges, hogy </a:t>
            </a:r>
            <a:r>
              <a:rPr lang="hu-HU" sz="20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komplex molekulák</a:t>
            </a: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 is érkeztek a Földre üstökösökkel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1FEBA40D-9C4D-4AA5-A1C0-5C70A72705BE}"/>
              </a:ext>
            </a:extLst>
          </p:cNvPr>
          <p:cNvSpPr/>
          <p:nvPr/>
        </p:nvSpPr>
        <p:spPr>
          <a:xfrm>
            <a:off x="521208" y="5148365"/>
            <a:ext cx="113046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Felszínén teljesen egyedi, </a:t>
            </a:r>
            <a:r>
              <a:rPr lang="hu-HU" sz="20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komplex kémiai folyamatok </a:t>
            </a: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zajlanak (UV sugárzás, ionok, elektronok, sztatikus töltések + víz, szén, nitrogén, stb.)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Ütközések</a:t>
            </a: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: jelentősen alakították a korai Naprendszert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Gravitációs </a:t>
            </a:r>
            <a:r>
              <a:rPr lang="hu-HU" sz="20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perturbációk</a:t>
            </a: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 (Óriásbolygók, </a:t>
            </a:r>
            <a:r>
              <a:rPr lang="hu-HU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Planet</a:t>
            </a: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 X?)</a:t>
            </a:r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id="{51319F9E-462C-4F4E-9A88-E9AD7E7FC8C8}"/>
              </a:ext>
            </a:extLst>
          </p:cNvPr>
          <p:cNvSpPr txBox="1">
            <a:spLocks/>
          </p:cNvSpPr>
          <p:nvPr/>
        </p:nvSpPr>
        <p:spPr>
          <a:xfrm>
            <a:off x="521208" y="448056"/>
            <a:ext cx="8870442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hu-HU" dirty="0"/>
              <a:t>Az üstökösök eredete, jelentősége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8041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688F19-6E17-483F-AE64-DAA2590D5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üstökösök csoportosítása pálya alapján</a:t>
            </a:r>
            <a:endParaRPr lang="en-GB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9D828AD8-8B4B-492F-BA8A-3E857B432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F897E9E-6949-4F51-AD40-F7B535967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8</a:t>
            </a:fld>
            <a:endParaRPr lang="hu-HU" dirty="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4861E592-D3BC-4F2F-BC34-88E51A5143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3018" y="1301334"/>
            <a:ext cx="9956801" cy="674346"/>
          </a:xfrm>
        </p:spPr>
        <p:txBody>
          <a:bodyPr>
            <a:normAutofit lnSpcReduction="10000"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Kezdeti nagy excentricitású pályák, </a:t>
            </a:r>
            <a:r>
              <a:rPr lang="hu-HU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aphélium</a:t>
            </a:r>
            <a:r>
              <a:rPr lang="hu-HU" sz="2000" dirty="0">
                <a:latin typeface="Segoe UI" panose="020B0502040204020203" pitchFamily="34" charset="0"/>
                <a:cs typeface="Segoe UI" panose="020B0502040204020203" pitchFamily="34" charset="0"/>
              </a:rPr>
              <a:t> az eredet távolságában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sz="1800" b="1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perturbációk</a:t>
            </a:r>
            <a:r>
              <a:rPr lang="hu-HU" sz="1800" dirty="0">
                <a:latin typeface="Segoe UI" panose="020B0502040204020203" pitchFamily="34" charset="0"/>
                <a:cs typeface="Segoe UI" panose="020B0502040204020203" pitchFamily="34" charset="0"/>
              </a:rPr>
              <a:t>  (közeli csillagok/gázfelhők, majd óriásbolygók) </a:t>
            </a:r>
            <a:r>
              <a:rPr lang="hu-HU" sz="1800" b="1" dirty="0">
                <a:solidFill>
                  <a:schemeClr val="accent6"/>
                </a:solidFill>
              </a:rPr>
              <a:t>–&gt; rövidebb periódusok</a:t>
            </a:r>
            <a:endParaRPr lang="en-GB" sz="1800" b="1" dirty="0">
              <a:solidFill>
                <a:schemeClr val="accent6"/>
              </a:solidFill>
            </a:endParaRPr>
          </a:p>
          <a:p>
            <a:endParaRPr lang="en-GB" dirty="0"/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9D435ED9-9F66-4FB9-8758-9BD16F8B43D2}"/>
              </a:ext>
            </a:extLst>
          </p:cNvPr>
          <p:cNvGrpSpPr/>
          <p:nvPr/>
        </p:nvGrpSpPr>
        <p:grpSpPr>
          <a:xfrm>
            <a:off x="1505499" y="1981374"/>
            <a:ext cx="9144000" cy="2733456"/>
            <a:chOff x="0" y="3822193"/>
            <a:chExt cx="9144000" cy="2733456"/>
          </a:xfrm>
        </p:grpSpPr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C2A146D5-C1DE-4C59-B165-25CFC2AE53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5" b="44904"/>
            <a:stretch/>
          </p:blipFill>
          <p:spPr>
            <a:xfrm>
              <a:off x="0" y="3822193"/>
              <a:ext cx="9144000" cy="2733456"/>
            </a:xfrm>
            <a:prstGeom prst="rect">
              <a:avLst/>
            </a:prstGeom>
            <a:effectLst/>
          </p:spPr>
        </p:pic>
        <p:grpSp>
          <p:nvGrpSpPr>
            <p:cNvPr id="10" name="Csoportba foglalás 9">
              <a:extLst>
                <a:ext uri="{FF2B5EF4-FFF2-40B4-BE49-F238E27FC236}">
                  <a16:creationId xmlns:a16="http://schemas.microsoft.com/office/drawing/2014/main" id="{7780C9F3-FDD5-441C-9370-165D12DE18E6}"/>
                </a:ext>
              </a:extLst>
            </p:cNvPr>
            <p:cNvGrpSpPr/>
            <p:nvPr/>
          </p:nvGrpSpPr>
          <p:grpSpPr>
            <a:xfrm>
              <a:off x="1063979" y="3831784"/>
              <a:ext cx="7867821" cy="2030022"/>
              <a:chOff x="1063979" y="3228037"/>
              <a:chExt cx="7867821" cy="2773187"/>
            </a:xfrm>
          </p:grpSpPr>
          <p:sp>
            <p:nvSpPr>
              <p:cNvPr id="11" name="Szövegdoboz 10">
                <a:extLst>
                  <a:ext uri="{FF2B5EF4-FFF2-40B4-BE49-F238E27FC236}">
                    <a16:creationId xmlns:a16="http://schemas.microsoft.com/office/drawing/2014/main" id="{3A0AA04D-2AA8-4990-B447-8C5CF4C2DBDC}"/>
                  </a:ext>
                </a:extLst>
              </p:cNvPr>
              <p:cNvSpPr txBox="1"/>
              <p:nvPr/>
            </p:nvSpPr>
            <p:spPr>
              <a:xfrm>
                <a:off x="3375236" y="5517707"/>
                <a:ext cx="1572769" cy="4835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hu-HU" sz="1700" b="1" dirty="0" err="1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Kuiper</a:t>
                </a:r>
                <a:r>
                  <a:rPr lang="hu-HU" sz="1700" b="1" dirty="0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1700" b="1" dirty="0" err="1">
                    <a:ln w="3175">
                      <a:solidFill>
                        <a:sysClr val="windowText" lastClr="000000"/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belt</a:t>
                </a:r>
                <a:endParaRPr lang="hu-HU" sz="1700" b="1" dirty="0">
                  <a:ln w="31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églalap 11">
                <a:extLst>
                  <a:ext uri="{FF2B5EF4-FFF2-40B4-BE49-F238E27FC236}">
                    <a16:creationId xmlns:a16="http://schemas.microsoft.com/office/drawing/2014/main" id="{8A1DE482-1BD1-4CFA-BCED-24177D98A8A1}"/>
                  </a:ext>
                </a:extLst>
              </p:cNvPr>
              <p:cNvSpPr/>
              <p:nvPr/>
            </p:nvSpPr>
            <p:spPr>
              <a:xfrm>
                <a:off x="1063979" y="3231676"/>
                <a:ext cx="2607764" cy="10090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hu-HU" sz="1400" b="1" u="sng" dirty="0" err="1">
                    <a:solidFill>
                      <a:schemeClr val="bg1"/>
                    </a:solidFill>
                  </a:rPr>
                  <a:t>Encke</a:t>
                </a:r>
                <a:r>
                  <a:rPr lang="hu-HU" sz="1400" b="1" u="sng" dirty="0">
                    <a:solidFill>
                      <a:schemeClr val="bg1"/>
                    </a:solidFill>
                  </a:rPr>
                  <a:t> (2017)</a:t>
                </a:r>
              </a:p>
              <a:p>
                <a:pPr marL="269875"/>
                <a:r>
                  <a:rPr lang="hu-HU" sz="1400" dirty="0">
                    <a:solidFill>
                      <a:schemeClr val="bg1"/>
                    </a:solidFill>
                  </a:rPr>
                  <a:t>P = 3,3 év</a:t>
                </a:r>
              </a:p>
              <a:p>
                <a:pPr marL="269875"/>
                <a:r>
                  <a:rPr lang="hu-HU" sz="1400" dirty="0">
                    <a:solidFill>
                      <a:schemeClr val="bg1"/>
                    </a:solidFill>
                  </a:rPr>
                  <a:t>4,11 </a:t>
                </a:r>
                <a:r>
                  <a:rPr lang="hu-HU" sz="1400" dirty="0" err="1">
                    <a:solidFill>
                      <a:schemeClr val="bg1"/>
                    </a:solidFill>
                  </a:rPr>
                  <a:t>CsE</a:t>
                </a:r>
                <a:endParaRPr lang="hu-HU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églalap 12">
                <a:extLst>
                  <a:ext uri="{FF2B5EF4-FFF2-40B4-BE49-F238E27FC236}">
                    <a16:creationId xmlns:a16="http://schemas.microsoft.com/office/drawing/2014/main" id="{22661940-0939-461F-A4B1-B8CB5B3A140E}"/>
                  </a:ext>
                </a:extLst>
              </p:cNvPr>
              <p:cNvSpPr/>
              <p:nvPr/>
            </p:nvSpPr>
            <p:spPr>
              <a:xfrm>
                <a:off x="2418834" y="3228037"/>
                <a:ext cx="1646584" cy="10090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hu-HU" sz="1400" b="1" u="sng" dirty="0">
                    <a:solidFill>
                      <a:schemeClr val="bg1"/>
                    </a:solidFill>
                  </a:rPr>
                  <a:t>Halley (1986)</a:t>
                </a:r>
              </a:p>
              <a:p>
                <a:pPr marL="269875"/>
                <a:r>
                  <a:rPr lang="hu-HU" sz="1400" dirty="0">
                    <a:solidFill>
                      <a:schemeClr val="bg1"/>
                    </a:solidFill>
                  </a:rPr>
                  <a:t>P = 75 év</a:t>
                </a:r>
              </a:p>
              <a:p>
                <a:pPr marL="269875"/>
                <a:r>
                  <a:rPr lang="hu-HU" sz="1400" dirty="0">
                    <a:solidFill>
                      <a:schemeClr val="bg1"/>
                    </a:solidFill>
                  </a:rPr>
                  <a:t>35 </a:t>
                </a:r>
                <a:r>
                  <a:rPr lang="hu-HU" sz="1400" dirty="0" err="1">
                    <a:solidFill>
                      <a:schemeClr val="bg1"/>
                    </a:solidFill>
                  </a:rPr>
                  <a:t>CsE</a:t>
                </a:r>
                <a:endParaRPr lang="hu-HU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églalap 13">
                <a:extLst>
                  <a:ext uri="{FF2B5EF4-FFF2-40B4-BE49-F238E27FC236}">
                    <a16:creationId xmlns:a16="http://schemas.microsoft.com/office/drawing/2014/main" id="{0F2CA80C-9AC1-47AC-82E9-1F6F8C8B3845}"/>
                  </a:ext>
                </a:extLst>
              </p:cNvPr>
              <p:cNvSpPr/>
              <p:nvPr/>
            </p:nvSpPr>
            <p:spPr>
              <a:xfrm>
                <a:off x="3761497" y="3231026"/>
                <a:ext cx="2505984" cy="10090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hu-HU" sz="1400" b="1" u="sng" dirty="0">
                    <a:solidFill>
                      <a:schemeClr val="bg1"/>
                    </a:solidFill>
                  </a:rPr>
                  <a:t>Hale-Bopp (1997)</a:t>
                </a:r>
              </a:p>
              <a:p>
                <a:pPr marL="269875"/>
                <a:r>
                  <a:rPr lang="hu-HU" sz="1400" dirty="0">
                    <a:solidFill>
                      <a:schemeClr val="bg1"/>
                    </a:solidFill>
                  </a:rPr>
                  <a:t>P ≈ 2533 év</a:t>
                </a:r>
              </a:p>
              <a:p>
                <a:pPr marL="269875"/>
                <a:r>
                  <a:rPr lang="hu-HU" sz="1400" dirty="0">
                    <a:solidFill>
                      <a:schemeClr val="bg1"/>
                    </a:solidFill>
                  </a:rPr>
                  <a:t>370 </a:t>
                </a:r>
                <a:r>
                  <a:rPr lang="hu-HU" sz="1400" dirty="0" err="1">
                    <a:solidFill>
                      <a:schemeClr val="bg1"/>
                    </a:solidFill>
                  </a:rPr>
                  <a:t>CsE</a:t>
                </a:r>
                <a:endParaRPr lang="hu-HU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églalap 14">
                <a:extLst>
                  <a:ext uri="{FF2B5EF4-FFF2-40B4-BE49-F238E27FC236}">
                    <a16:creationId xmlns:a16="http://schemas.microsoft.com/office/drawing/2014/main" id="{9921B76A-C01E-49C5-8EE9-1E684CF02D7B}"/>
                  </a:ext>
                </a:extLst>
              </p:cNvPr>
              <p:cNvSpPr/>
              <p:nvPr/>
            </p:nvSpPr>
            <p:spPr>
              <a:xfrm>
                <a:off x="6211254" y="3231675"/>
                <a:ext cx="2720546" cy="10090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hu-HU" sz="1400" b="1" u="sng" dirty="0">
                    <a:solidFill>
                      <a:schemeClr val="bg1"/>
                    </a:solidFill>
                  </a:rPr>
                  <a:t>West (1976)</a:t>
                </a:r>
              </a:p>
              <a:p>
                <a:pPr marL="355600"/>
                <a:r>
                  <a:rPr lang="hu-HU" sz="1400" dirty="0">
                    <a:solidFill>
                      <a:schemeClr val="bg1"/>
                    </a:solidFill>
                  </a:rPr>
                  <a:t>P ≈ 558000 év</a:t>
                </a:r>
              </a:p>
              <a:p>
                <a:pPr marL="355600"/>
                <a:r>
                  <a:rPr lang="hu-HU" sz="1400" dirty="0">
                    <a:solidFill>
                      <a:schemeClr val="bg1"/>
                    </a:solidFill>
                  </a:rPr>
                  <a:t>70000 </a:t>
                </a:r>
                <a:r>
                  <a:rPr lang="hu-HU" sz="1400" dirty="0" err="1">
                    <a:solidFill>
                      <a:schemeClr val="bg1"/>
                    </a:solidFill>
                  </a:rPr>
                  <a:t>CsE</a:t>
                </a:r>
                <a:endParaRPr lang="hu-HU" sz="14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6" name="Egyenes összekötő nyíllal 15">
                <a:extLst>
                  <a:ext uri="{FF2B5EF4-FFF2-40B4-BE49-F238E27FC236}">
                    <a16:creationId xmlns:a16="http://schemas.microsoft.com/office/drawing/2014/main" id="{D6F05273-4B45-47E4-ACE0-3CD933B5F1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2265" y="4159885"/>
                <a:ext cx="0" cy="893491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Egyenes összekötő nyíllal 16">
                <a:extLst>
                  <a:ext uri="{FF2B5EF4-FFF2-40B4-BE49-F238E27FC236}">
                    <a16:creationId xmlns:a16="http://schemas.microsoft.com/office/drawing/2014/main" id="{0159D7D8-18F9-4C5C-AF5B-73037DFB54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0007" y="4159885"/>
                <a:ext cx="0" cy="89349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Egyenes összekötő nyíllal 17">
                <a:extLst>
                  <a:ext uri="{FF2B5EF4-FFF2-40B4-BE49-F238E27FC236}">
                    <a16:creationId xmlns:a16="http://schemas.microsoft.com/office/drawing/2014/main" id="{3C43B8E5-D9A1-4DEE-BC5A-E3CFA1F610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14982" y="4159885"/>
                <a:ext cx="2" cy="893491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gyenes összekötő nyíllal 18">
                <a:extLst>
                  <a:ext uri="{FF2B5EF4-FFF2-40B4-BE49-F238E27FC236}">
                    <a16:creationId xmlns:a16="http://schemas.microsoft.com/office/drawing/2014/main" id="{FE5C4855-538C-4AF3-8C7C-E88FB4D676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0942" y="4159885"/>
                <a:ext cx="0" cy="893491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Csoportba foglalás 31">
            <a:extLst>
              <a:ext uri="{FF2B5EF4-FFF2-40B4-BE49-F238E27FC236}">
                <a16:creationId xmlns:a16="http://schemas.microsoft.com/office/drawing/2014/main" id="{F076066F-99DC-4AAB-8FDF-BCFB3E2722B9}"/>
              </a:ext>
            </a:extLst>
          </p:cNvPr>
          <p:cNvGrpSpPr/>
          <p:nvPr/>
        </p:nvGrpSpPr>
        <p:grpSpPr>
          <a:xfrm>
            <a:off x="4795741" y="4800811"/>
            <a:ext cx="3315525" cy="1754723"/>
            <a:chOff x="3527763" y="4809568"/>
            <a:chExt cx="3315525" cy="1754723"/>
          </a:xfrm>
        </p:grpSpPr>
        <p:sp>
          <p:nvSpPr>
            <p:cNvPr id="28" name="Ellipszis 27">
              <a:extLst>
                <a:ext uri="{FF2B5EF4-FFF2-40B4-BE49-F238E27FC236}">
                  <a16:creationId xmlns:a16="http://schemas.microsoft.com/office/drawing/2014/main" id="{0950B8FF-8C12-4F24-87F0-55B2B03498D8}"/>
                </a:ext>
              </a:extLst>
            </p:cNvPr>
            <p:cNvSpPr/>
            <p:nvPr/>
          </p:nvSpPr>
          <p:spPr>
            <a:xfrm>
              <a:off x="3527764" y="4809568"/>
              <a:ext cx="370459" cy="37045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Ellipszis 29">
              <a:extLst>
                <a:ext uri="{FF2B5EF4-FFF2-40B4-BE49-F238E27FC236}">
                  <a16:creationId xmlns:a16="http://schemas.microsoft.com/office/drawing/2014/main" id="{B166CDF6-8C51-42D9-86E6-498105C14ADD}"/>
                </a:ext>
              </a:extLst>
            </p:cNvPr>
            <p:cNvSpPr/>
            <p:nvPr/>
          </p:nvSpPr>
          <p:spPr>
            <a:xfrm>
              <a:off x="3527763" y="6188138"/>
              <a:ext cx="370459" cy="37045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Szövegdoboz 20">
              <a:extLst>
                <a:ext uri="{FF2B5EF4-FFF2-40B4-BE49-F238E27FC236}">
                  <a16:creationId xmlns:a16="http://schemas.microsoft.com/office/drawing/2014/main" id="{013D9828-C07A-4B7F-8983-C7CE76ECD2E2}"/>
                </a:ext>
              </a:extLst>
            </p:cNvPr>
            <p:cNvSpPr txBox="1"/>
            <p:nvPr/>
          </p:nvSpPr>
          <p:spPr>
            <a:xfrm>
              <a:off x="3542989" y="4809965"/>
              <a:ext cx="330029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 startAt="2"/>
              </a:pPr>
              <a:r>
                <a:rPr lang="hu-HU" b="1" dirty="0">
                  <a:latin typeface="Segoe UI" panose="020B0502040204020203" pitchFamily="34" charset="0"/>
                  <a:cs typeface="Segoe UI" panose="020B0502040204020203" pitchFamily="34" charset="0"/>
                </a:rPr>
                <a:t>Hosszú periódusú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hu-HU" dirty="0">
                  <a:latin typeface="Segoe UI" panose="020B0502040204020203" pitchFamily="34" charset="0"/>
                  <a:cs typeface="Segoe UI" panose="020B0502040204020203" pitchFamily="34" charset="0"/>
                </a:rPr>
                <a:t>T &gt; 200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hu-HU" dirty="0">
                  <a:latin typeface="Segoe UI" panose="020B0502040204020203" pitchFamily="34" charset="0"/>
                  <a:cs typeface="Segoe UI" panose="020B0502040204020203" pitchFamily="34" charset="0"/>
                </a:rPr>
                <a:t>Származás: </a:t>
              </a:r>
              <a:r>
                <a:rPr lang="hu-HU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Oort-felhő</a:t>
              </a:r>
              <a:endParaRPr lang="hu-HU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hu-HU" dirty="0">
                  <a:latin typeface="Segoe UI" panose="020B0502040204020203" pitchFamily="34" charset="0"/>
                  <a:cs typeface="Segoe UI" panose="020B0502040204020203" pitchFamily="34" charset="0"/>
                </a:rPr>
                <a:t>Inklináció-eloszlás szinte </a:t>
              </a:r>
              <a:r>
                <a:rPr lang="hu-HU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izotróp</a:t>
              </a:r>
              <a:endParaRPr lang="hu-HU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342900" indent="-342900">
                <a:buFont typeface="+mj-lt"/>
                <a:buAutoNum type="arabicPeriod" startAt="3"/>
              </a:pPr>
              <a:r>
                <a:rPr lang="hu-HU" b="1" dirty="0">
                  <a:latin typeface="Segoe UI" panose="020B0502040204020203" pitchFamily="34" charset="0"/>
                  <a:cs typeface="Segoe UI" panose="020B0502040204020203" pitchFamily="34" charset="0"/>
                </a:rPr>
                <a:t>Nem periodikus</a:t>
              </a:r>
            </a:p>
          </p:txBody>
        </p:sp>
      </p:grpSp>
      <p:grpSp>
        <p:nvGrpSpPr>
          <p:cNvPr id="31" name="Csoportba foglalás 30">
            <a:extLst>
              <a:ext uri="{FF2B5EF4-FFF2-40B4-BE49-F238E27FC236}">
                <a16:creationId xmlns:a16="http://schemas.microsoft.com/office/drawing/2014/main" id="{A1A3E0E5-53E4-4CB7-A754-94670363EBDC}"/>
              </a:ext>
            </a:extLst>
          </p:cNvPr>
          <p:cNvGrpSpPr/>
          <p:nvPr/>
        </p:nvGrpSpPr>
        <p:grpSpPr>
          <a:xfrm>
            <a:off x="1535053" y="4800811"/>
            <a:ext cx="3035979" cy="1754326"/>
            <a:chOff x="255861" y="4800602"/>
            <a:chExt cx="3035979" cy="1754326"/>
          </a:xfrm>
        </p:grpSpPr>
        <p:sp>
          <p:nvSpPr>
            <p:cNvPr id="26" name="Ellipszis 25">
              <a:extLst>
                <a:ext uri="{FF2B5EF4-FFF2-40B4-BE49-F238E27FC236}">
                  <a16:creationId xmlns:a16="http://schemas.microsoft.com/office/drawing/2014/main" id="{053E37A0-A72C-496E-A72F-B12E9B23AEAB}"/>
                </a:ext>
              </a:extLst>
            </p:cNvPr>
            <p:cNvSpPr/>
            <p:nvPr/>
          </p:nvSpPr>
          <p:spPr>
            <a:xfrm>
              <a:off x="255861" y="4808750"/>
              <a:ext cx="370459" cy="37045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églalap 22">
              <a:extLst>
                <a:ext uri="{FF2B5EF4-FFF2-40B4-BE49-F238E27FC236}">
                  <a16:creationId xmlns:a16="http://schemas.microsoft.com/office/drawing/2014/main" id="{46CCD9D9-A3DE-4F87-9B57-C4830B91E594}"/>
                </a:ext>
              </a:extLst>
            </p:cNvPr>
            <p:cNvSpPr/>
            <p:nvPr/>
          </p:nvSpPr>
          <p:spPr>
            <a:xfrm>
              <a:off x="265486" y="4800602"/>
              <a:ext cx="302635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hu-HU" b="1" dirty="0">
                  <a:latin typeface="Segoe UI" panose="020B0502040204020203" pitchFamily="34" charset="0"/>
                  <a:cs typeface="Segoe UI" panose="020B0502040204020203" pitchFamily="34" charset="0"/>
                </a:rPr>
                <a:t>Rövid periódusú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hu-HU" i="1" dirty="0">
                  <a:latin typeface="Segoe UI" panose="020B0502040204020203" pitchFamily="34" charset="0"/>
                  <a:cs typeface="Segoe UI" panose="020B0502040204020203" pitchFamily="34" charset="0"/>
                </a:rPr>
                <a:t>Halley típusú</a:t>
              </a:r>
            </a:p>
            <a:p>
              <a:pPr marL="1200150" lvl="2" indent="-285750">
                <a:buFont typeface="Arial" panose="020B0604020202020204" pitchFamily="34" charset="0"/>
                <a:buChar char="•"/>
              </a:pPr>
              <a:r>
                <a:rPr lang="hu-HU" dirty="0">
                  <a:latin typeface="Segoe UI" panose="020B0502040204020203" pitchFamily="34" charset="0"/>
                  <a:cs typeface="Segoe UI" panose="020B0502040204020203" pitchFamily="34" charset="0"/>
                </a:rPr>
                <a:t>20 &lt; T &lt; 200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hu-HU" i="1" dirty="0">
                  <a:latin typeface="Segoe UI" panose="020B0502040204020203" pitchFamily="34" charset="0"/>
                  <a:cs typeface="Segoe UI" panose="020B0502040204020203" pitchFamily="34" charset="0"/>
                </a:rPr>
                <a:t>Jupiter család</a:t>
              </a:r>
            </a:p>
            <a:p>
              <a:pPr marL="1200150" lvl="2" indent="-285750">
                <a:buFont typeface="Arial" panose="020B0604020202020204" pitchFamily="34" charset="0"/>
                <a:buChar char="•"/>
              </a:pPr>
              <a:r>
                <a:rPr lang="hu-HU" dirty="0">
                  <a:latin typeface="Segoe UI" panose="020B0502040204020203" pitchFamily="34" charset="0"/>
                  <a:cs typeface="Segoe UI" panose="020B0502040204020203" pitchFamily="34" charset="0"/>
                </a:rPr>
                <a:t>T &lt; 20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dirty="0">
                  <a:latin typeface="Segoe UI" panose="020B0502040204020203" pitchFamily="34" charset="0"/>
                  <a:cs typeface="Segoe UI" panose="020B0502040204020203" pitchFamily="34" charset="0"/>
                </a:rPr>
                <a:t>Kis inklináció, </a:t>
              </a:r>
              <a:r>
                <a:rPr lang="hu-HU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ekliptikus</a:t>
              </a:r>
              <a:endParaRPr lang="hu-HU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3F766548-CF26-4695-ACFB-2127A8DE0613}"/>
              </a:ext>
            </a:extLst>
          </p:cNvPr>
          <p:cNvSpPr txBox="1"/>
          <p:nvPr/>
        </p:nvSpPr>
        <p:spPr>
          <a:xfrm>
            <a:off x="8458151" y="4808959"/>
            <a:ext cx="21443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Másfajta csoportosítás is lehetséges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Segoe UI" panose="020B0502040204020203" pitchFamily="34" charset="0"/>
                <a:cs typeface="Segoe UI" panose="020B0502040204020203" pitchFamily="34" charset="0"/>
              </a:rPr>
              <a:t>Pálya jelentősen változhat</a:t>
            </a:r>
          </a:p>
        </p:txBody>
      </p:sp>
    </p:spTree>
    <p:extLst>
      <p:ext uri="{BB962C8B-B14F-4D97-AF65-F5344CB8AC3E}">
        <p14:creationId xmlns:p14="http://schemas.microsoft.com/office/powerpoint/2010/main" val="2863601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867355-3B9E-40DF-85A1-B39609DF6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Miből áll egy üstökös?</a:t>
            </a:r>
            <a:endParaRPr lang="en-GB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3FCBD0D-FB92-4B7C-8B9A-EE152D7A4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u-HU"/>
              <a:t>A Naprendszer fizikája /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44B5976-6788-45E5-B14F-D95DECE575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60EDB8-5305-433F-BE41-D7A86D811DB3}" type="slidenum">
              <a:rPr lang="hu-HU" smtClean="0"/>
              <a:pPr/>
              <a:t>9</a:t>
            </a:fld>
            <a:endParaRPr lang="hu-HU" dirty="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2BC73157-6AA7-4887-A25B-E31993EE11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0259" y="1463553"/>
            <a:ext cx="6563267" cy="5018881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/>
              <a:t>Kis méretű szilárd </a:t>
            </a:r>
            <a:r>
              <a:rPr lang="hu-HU" b="1" dirty="0">
                <a:solidFill>
                  <a:schemeClr val="accent6"/>
                </a:solidFill>
              </a:rPr>
              <a:t>mag</a:t>
            </a:r>
            <a:r>
              <a:rPr lang="hu-HU" dirty="0"/>
              <a:t> (néhány km)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/>
              <a:t>Poros hógolyó/jeges porgolyó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/>
              <a:t>Jelentős illóanyag tartalom (víz, CO</a:t>
            </a:r>
            <a:r>
              <a:rPr lang="hu-HU" baseline="-25000" dirty="0"/>
              <a:t>2</a:t>
            </a:r>
            <a:r>
              <a:rPr lang="hu-HU" dirty="0"/>
              <a:t>,…)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/>
              <a:t>Elnyúlt pálya, melynek nagy részében az illóanyagok fagyott állapotban vannak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/>
              <a:t>Napközelben felszíne felmelegszik – szublimációs folyamatok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/>
              <a:t>Kialakul a </a:t>
            </a:r>
            <a:r>
              <a:rPr lang="hu-HU" b="1" dirty="0">
                <a:solidFill>
                  <a:schemeClr val="accent6"/>
                </a:solidFill>
              </a:rPr>
              <a:t>kóma</a:t>
            </a:r>
            <a:r>
              <a:rPr lang="hu-HU" dirty="0"/>
              <a:t> – por és gázfelhő a mag körül (sok ezer, akár millió km átmérő)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/>
              <a:t>Ionizációs folyamatok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hu-HU" dirty="0"/>
              <a:t>Üstökösanyag kölcsönhatás a Nappal és a napszéllel</a:t>
            </a:r>
          </a:p>
          <a:p>
            <a:pPr marL="742950" lvl="1" indent="-285750">
              <a:buClr>
                <a:schemeClr val="accent6"/>
              </a:buClr>
            </a:pPr>
            <a:r>
              <a:rPr lang="hu-HU" dirty="0"/>
              <a:t>Kialakul az </a:t>
            </a:r>
            <a:r>
              <a:rPr lang="hu-HU" b="1" dirty="0">
                <a:solidFill>
                  <a:schemeClr val="accent6"/>
                </a:solidFill>
              </a:rPr>
              <a:t>indukált magnetoszféra</a:t>
            </a:r>
          </a:p>
          <a:p>
            <a:pPr marL="742950" lvl="1" indent="-285750">
              <a:buClr>
                <a:schemeClr val="accent6"/>
              </a:buClr>
            </a:pPr>
            <a:r>
              <a:rPr lang="hu-HU" dirty="0"/>
              <a:t>Kialakulnak a</a:t>
            </a:r>
            <a:r>
              <a:rPr lang="hu-HU" b="1" dirty="0">
                <a:solidFill>
                  <a:schemeClr val="accent6"/>
                </a:solidFill>
              </a:rPr>
              <a:t> csóvák</a:t>
            </a:r>
            <a:r>
              <a:rPr lang="hu-HU" dirty="0"/>
              <a:t> ~ 100 millió km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71D4EF30-1830-4260-A9B9-CB1E4C5B43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0" t="4757" r="1158" b="1119"/>
          <a:stretch/>
        </p:blipFill>
        <p:spPr>
          <a:xfrm>
            <a:off x="7346360" y="1731599"/>
            <a:ext cx="4250724" cy="417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72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. egyéni séma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CC0000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4640</TotalTime>
  <Words>2176</Words>
  <Application>Microsoft Office PowerPoint</Application>
  <PresentationFormat>Szélesvásznú</PresentationFormat>
  <Paragraphs>415</Paragraphs>
  <Slides>31</Slides>
  <Notes>1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9" baseType="lpstr">
      <vt:lpstr>Arial</vt:lpstr>
      <vt:lpstr>Calibri</vt:lpstr>
      <vt:lpstr>Cambria Math</vt:lpstr>
      <vt:lpstr>Segoe UI</vt:lpstr>
      <vt:lpstr>Segoe UI Light</vt:lpstr>
      <vt:lpstr>Symbol</vt:lpstr>
      <vt:lpstr>Times New Roman</vt:lpstr>
      <vt:lpstr>Office Theme</vt:lpstr>
      <vt:lpstr>PowerPoint-bemutató</vt:lpstr>
      <vt:lpstr>Az üstököskutatás korai története</vt:lpstr>
      <vt:lpstr>Modern történet</vt:lpstr>
      <vt:lpstr>A Rosetta űrmisszió</vt:lpstr>
      <vt:lpstr>A Rosetta űrmisszió (2004-2016)</vt:lpstr>
      <vt:lpstr>PowerPoint-bemutató</vt:lpstr>
      <vt:lpstr>PowerPoint-bemutató</vt:lpstr>
      <vt:lpstr>Az üstökösök csoportosítása pálya alapján</vt:lpstr>
      <vt:lpstr>Miből áll egy üstökös?</vt:lpstr>
      <vt:lpstr>Az üstökösmag</vt:lpstr>
      <vt:lpstr>PowerPoint-bemutató</vt:lpstr>
      <vt:lpstr>Kóma, semleges anyag</vt:lpstr>
      <vt:lpstr>Üstökös eredetű plazma</vt:lpstr>
      <vt:lpstr>Vezető akadály – mozgó mágneses tér</vt:lpstr>
      <vt:lpstr>Indukált magnetoszféra</vt:lpstr>
      <vt:lpstr>Az üstökösök csóvái</vt:lpstr>
      <vt:lpstr>Az üstökösök csóvái</vt:lpstr>
      <vt:lpstr>Újszülött ionok és elektronok a napszélben – ion pick-up</vt:lpstr>
      <vt:lpstr>Mass loading és a napszél eltérülése</vt:lpstr>
      <vt:lpstr>Sűrű üstökösplazma és napszél – mass loading</vt:lpstr>
      <vt:lpstr>Ionpopulácók</vt:lpstr>
      <vt:lpstr>Üstökös eredetű energikus ionok</vt:lpstr>
      <vt:lpstr>PowerPoint-bemutató</vt:lpstr>
      <vt:lpstr>Elektronsűrűség</vt:lpstr>
      <vt:lpstr>Diamágneses üreg</vt:lpstr>
      <vt:lpstr>Diamágneses üreg a részecske mérésekben</vt:lpstr>
      <vt:lpstr>Észlelések térbeli eloszlása – az üreg mérete</vt:lpstr>
      <vt:lpstr>Észlelések térbeli eloszlása – az üreg mérete</vt:lpstr>
      <vt:lpstr>Instabilitások, az üstökös dala</vt:lpstr>
      <vt:lpstr>Globális szerkezet – nagy vonalakban</vt:lpstr>
      <vt:lpstr>Vizsgakérdések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Melinda</dc:creator>
  <cp:lastModifiedBy>Németh Zoltán</cp:lastModifiedBy>
  <cp:revision>267</cp:revision>
  <dcterms:created xsi:type="dcterms:W3CDTF">2016-02-05T14:52:46Z</dcterms:created>
  <dcterms:modified xsi:type="dcterms:W3CDTF">2025-11-19T11:10:43Z</dcterms:modified>
</cp:coreProperties>
</file>